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Josefi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2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0"/>
        <p:guide pos="2160" orient="horz"/>
        <p:guide pos="38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JosefinSans-regular.fntdata"/><Relationship Id="rId25" Type="http://schemas.openxmlformats.org/officeDocument/2006/relationships/slide" Target="slides/slide20.xml"/><Relationship Id="rId28" Type="http://schemas.openxmlformats.org/officeDocument/2006/relationships/font" Target="fonts/JosefinSans-italic.fntdata"/><Relationship Id="rId27" Type="http://schemas.openxmlformats.org/officeDocument/2006/relationships/font" Target="fonts/JosefinSans-bold.fntdata"/><Relationship Id="rId29" Type="http://schemas.openxmlformats.org/officeDocument/2006/relationships/font" Target="fonts/Josefi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5802" y="500062"/>
            <a:ext cx="2286000" cy="1285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3316635" y="500061"/>
            <a:ext cx="2855562" cy="805679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/>
        </p:nvSpPr>
        <p:spPr>
          <a:xfrm>
            <a:off x="685802" y="2096654"/>
            <a:ext cx="2286000" cy="646020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b33d93a629_0_13:notes"/>
          <p:cNvSpPr/>
          <p:nvPr>
            <p:ph idx="2" type="sldImg"/>
          </p:nvPr>
        </p:nvSpPr>
        <p:spPr>
          <a:xfrm>
            <a:off x="685802" y="500062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b33d93a629_0_1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584fd36d6_0_1484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11584fd36d6_0_1484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584fd36d6_0_1492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11584fd36d6_0_1492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584fd36d6_0_1525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11584fd36d6_0_1525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1584fd36d6_0_1539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11584fd36d6_0_1539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1584fd36d6_0_1552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11584fd36d6_0_1552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158e17edd2_0_15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1158e17edd2_0_15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158e17edd2_0_29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1158e17edd2_0_29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1584fd36d6_0_698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11584fd36d6_0_698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158e17edd2_0_55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1158e17edd2_0_55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158e17edd2_0_63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1158e17edd2_0_6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584fd36d6_0_688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11584fd36d6_0_688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158e17edd2_0_72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1158e17edd2_0_72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584fd36d6_0_1414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11584fd36d6_0_1414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1584fd36d6_0_1427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11584fd36d6_0_1427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1584fd36d6_0_1436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11584fd36d6_0_1436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584fd36d6_0_693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11584fd36d6_0_693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584fd36d6_0_1456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11584fd36d6_0_1456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1584fd36d6_0_1464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11584fd36d6_0_1464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584fd36d6_0_1472:notes"/>
          <p:cNvSpPr/>
          <p:nvPr>
            <p:ph idx="2" type="sldImg"/>
          </p:nvPr>
        </p:nvSpPr>
        <p:spPr>
          <a:xfrm>
            <a:off x="685800" y="500063"/>
            <a:ext cx="2286000" cy="12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11584fd36d6_0_1472:notes"/>
          <p:cNvSpPr txBox="1"/>
          <p:nvPr>
            <p:ph idx="1" type="body"/>
          </p:nvPr>
        </p:nvSpPr>
        <p:spPr>
          <a:xfrm>
            <a:off x="3316635" y="500061"/>
            <a:ext cx="2855700" cy="805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1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1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1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8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8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8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8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jp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jp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jp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jp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8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8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8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jp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jp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jp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1">
  <p:cSld name="ntro Slide 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440" y="2626746"/>
            <a:ext cx="3285121" cy="160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2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1"/>
            <a:ext cx="12192001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/>
          <p:nvPr>
            <p:ph type="title"/>
          </p:nvPr>
        </p:nvSpPr>
        <p:spPr>
          <a:xfrm>
            <a:off x="1143001" y="594360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1143001" y="2067691"/>
            <a:ext cx="9906000" cy="369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Font typeface="Arial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2">
  <p:cSld name="Mid Floor 2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01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0" name="Google Shape;380;p101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3">
  <p:cSld name="Mid Floor 3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02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4" name="Google Shape;384;p102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4">
  <p:cSld name="Mid Floor 4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03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8" name="Google Shape;388;p103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5">
  <p:cSld name="Mid Floor 5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04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2" name="Google Shape;392;p104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6">
  <p:cSld name="Mid Floor 6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05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6" name="Google Shape;396;p105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7">
  <p:cSld name="Mid Floor 7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06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0" name="Google Shape;400;p106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8">
  <p:cSld name="Mid Floor 8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07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107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1">
  <p:cSld name="Diagonal Split 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08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9" name="Google Shape;409;p108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2">
  <p:cSld name="Diagonal Split 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09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4" name="Google Shape;414;p10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3">
  <p:cSld name="Diagonal Split 3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10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9" name="Google Shape;419;p11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4">
  <p:cSld name="Diagonal Split 4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11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4" name="Google Shape;424;p111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4 1">
  <p:cSld name="Diagonal Split 4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12"/>
          <p:cNvSpPr txBox="1"/>
          <p:nvPr>
            <p:ph type="title"/>
          </p:nvPr>
        </p:nvSpPr>
        <p:spPr>
          <a:xfrm>
            <a:off x="1143000" y="2053325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9" name="Google Shape;429;p112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1">
  <p:cSld name="Half Split 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13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113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2">
  <p:cSld name="Half Split 2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14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9" name="Google Shape;439;p114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3">
  <p:cSld name="Half Split 3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15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4" name="Google Shape;444;p115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4">
  <p:cSld name="Half Split 4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16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9" name="Google Shape;449;p116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plit 5">
  <p:cSld name="Half Split 5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10716"/>
            <a:ext cx="6076950" cy="68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17"/>
          <p:cNvSpPr txBox="1"/>
          <p:nvPr>
            <p:ph type="title"/>
          </p:nvPr>
        </p:nvSpPr>
        <p:spPr>
          <a:xfrm>
            <a:off x="1143000" y="2053325"/>
            <a:ext cx="4820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4" name="Google Shape;454;p117"/>
          <p:cNvSpPr txBox="1"/>
          <p:nvPr>
            <p:ph idx="1" type="body"/>
          </p:nvPr>
        </p:nvSpPr>
        <p:spPr>
          <a:xfrm>
            <a:off x="1143000" y="303925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alf Content 2">
  <p:cSld name="1_Half Content 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18"/>
          <p:cNvSpPr/>
          <p:nvPr/>
        </p:nvSpPr>
        <p:spPr>
          <a:xfrm>
            <a:off x="0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18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9" name="Google Shape;459;p118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3">
  <p:cSld name="Half Content 3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19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3" name="Google Shape;463;p119"/>
          <p:cNvSpPr/>
          <p:nvPr/>
        </p:nvSpPr>
        <p:spPr>
          <a:xfrm>
            <a:off x="0" y="-1"/>
            <a:ext cx="60945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19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4">
  <p:cSld name="Half Content 4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20"/>
          <p:cNvSpPr/>
          <p:nvPr/>
        </p:nvSpPr>
        <p:spPr>
          <a:xfrm>
            <a:off x="0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20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9" name="Google Shape;469;p120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4">
  <p:cSld name="Basic 4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" y="2781"/>
            <a:ext cx="12182112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3"/>
          <p:cNvSpPr txBox="1"/>
          <p:nvPr>
            <p:ph type="title"/>
          </p:nvPr>
        </p:nvSpPr>
        <p:spPr>
          <a:xfrm>
            <a:off x="1143001" y="594360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6">
  <p:cSld name="Half Content 6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4" y="-2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21"/>
          <p:cNvSpPr/>
          <p:nvPr/>
        </p:nvSpPr>
        <p:spPr>
          <a:xfrm>
            <a:off x="0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21"/>
          <p:cNvSpPr txBox="1"/>
          <p:nvPr>
            <p:ph type="title"/>
          </p:nvPr>
        </p:nvSpPr>
        <p:spPr>
          <a:xfrm>
            <a:off x="7219800" y="3101700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4" name="Google Shape;474;p121"/>
          <p:cNvSpPr txBox="1"/>
          <p:nvPr>
            <p:ph idx="1" type="body"/>
          </p:nvPr>
        </p:nvSpPr>
        <p:spPr>
          <a:xfrm>
            <a:off x="1143000" y="1583400"/>
            <a:ext cx="44388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Quote 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22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rgbClr val="1AA5B4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rgbClr val="1AA5B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8" name="Google Shape;478;p122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rgbClr val="1AA5B4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rgbClr val="1AA5B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9" name="Google Shape;479;p122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 1">
  <p:cSld name="1_Quote 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23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chemeClr val="accent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3" name="Google Shape;483;p123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chemeClr val="accent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4" name="Google Shape;484;p123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Quote 1">
  <p:cSld name="2_Quote 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24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8" name="Google Shape;488;p124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chemeClr val="accent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9" name="Google Shape;489;p124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uote 1">
  <p:cSld name="3_Quote 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25"/>
          <p:cNvSpPr txBox="1"/>
          <p:nvPr/>
        </p:nvSpPr>
        <p:spPr>
          <a:xfrm>
            <a:off x="5351210" y="361806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199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3" name="Google Shape;493;p125"/>
          <p:cNvSpPr txBox="1"/>
          <p:nvPr/>
        </p:nvSpPr>
        <p:spPr>
          <a:xfrm rot="10800000">
            <a:off x="8142235" y="5140795"/>
            <a:ext cx="238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4"/>
              </a:buClr>
              <a:buSzPts val="19900"/>
              <a:buFont typeface="Arial"/>
              <a:buNone/>
            </a:pPr>
            <a:r>
              <a:rPr b="1" lang="en-US" sz="20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200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4" name="Google Shape;494;p125"/>
          <p:cNvSpPr txBox="1"/>
          <p:nvPr>
            <p:ph idx="1" type="body"/>
          </p:nvPr>
        </p:nvSpPr>
        <p:spPr>
          <a:xfrm>
            <a:off x="6274550" y="2121750"/>
            <a:ext cx="40809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Image 2">
  <p:cSld name="Half Image 2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6"/>
          <p:cNvSpPr/>
          <p:nvPr/>
        </p:nvSpPr>
        <p:spPr>
          <a:xfrm>
            <a:off x="0" y="0"/>
            <a:ext cx="6222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97" name="Google Shape;497;p126"/>
          <p:cNvSpPr/>
          <p:nvPr/>
        </p:nvSpPr>
        <p:spPr>
          <a:xfrm>
            <a:off x="6222522" y="-1"/>
            <a:ext cx="609450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6"/>
          <p:cNvSpPr txBox="1"/>
          <p:nvPr>
            <p:ph type="title"/>
          </p:nvPr>
        </p:nvSpPr>
        <p:spPr>
          <a:xfrm>
            <a:off x="7067250" y="2268425"/>
            <a:ext cx="4971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9" name="Google Shape;499;p126"/>
          <p:cNvSpPr txBox="1"/>
          <p:nvPr>
            <p:ph idx="1" type="body"/>
          </p:nvPr>
        </p:nvSpPr>
        <p:spPr>
          <a:xfrm>
            <a:off x="7067250" y="3254350"/>
            <a:ext cx="4659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Third Image 1">
  <p:cSld name="One Third Image 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27"/>
          <p:cNvSpPr/>
          <p:nvPr/>
        </p:nvSpPr>
        <p:spPr>
          <a:xfrm>
            <a:off x="8168525" y="0"/>
            <a:ext cx="40233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02" name="Google Shape;502;p127"/>
          <p:cNvSpPr/>
          <p:nvPr/>
        </p:nvSpPr>
        <p:spPr>
          <a:xfrm>
            <a:off x="0" y="-1"/>
            <a:ext cx="816864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27"/>
          <p:cNvSpPr txBox="1"/>
          <p:nvPr>
            <p:ph type="title"/>
          </p:nvPr>
        </p:nvSpPr>
        <p:spPr>
          <a:xfrm>
            <a:off x="1066872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4" name="Google Shape;504;p127"/>
          <p:cNvSpPr txBox="1"/>
          <p:nvPr>
            <p:ph idx="1" type="body"/>
          </p:nvPr>
        </p:nvSpPr>
        <p:spPr>
          <a:xfrm>
            <a:off x="1066872" y="3254350"/>
            <a:ext cx="5724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ne Third Image 2">
  <p:cSld name="1_One Third Image 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28"/>
          <p:cNvSpPr/>
          <p:nvPr/>
        </p:nvSpPr>
        <p:spPr>
          <a:xfrm>
            <a:off x="25" y="0"/>
            <a:ext cx="40233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07" name="Google Shape;507;p128"/>
          <p:cNvSpPr/>
          <p:nvPr/>
        </p:nvSpPr>
        <p:spPr>
          <a:xfrm>
            <a:off x="4023360" y="-1"/>
            <a:ext cx="816864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28"/>
          <p:cNvSpPr txBox="1"/>
          <p:nvPr>
            <p:ph type="title"/>
          </p:nvPr>
        </p:nvSpPr>
        <p:spPr>
          <a:xfrm>
            <a:off x="5485200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9" name="Google Shape;509;p128"/>
          <p:cNvSpPr txBox="1"/>
          <p:nvPr>
            <p:ph idx="1" type="body"/>
          </p:nvPr>
        </p:nvSpPr>
        <p:spPr>
          <a:xfrm>
            <a:off x="5485200" y="3254350"/>
            <a:ext cx="58779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a">
  <p:cSld name="Custom Layout 8a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29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12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ntent 5">
  <p:cSld name="Half Content 5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30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p13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Section Title 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4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llars">
  <p:cSld name="Pillars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31"/>
          <p:cNvSpPr txBox="1"/>
          <p:nvPr>
            <p:ph idx="1" type="body"/>
          </p:nvPr>
        </p:nvSpPr>
        <p:spPr>
          <a:xfrm>
            <a:off x="817844" y="1634849"/>
            <a:ext cx="2864769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1" name="Google Shape;521;p131"/>
          <p:cNvSpPr txBox="1"/>
          <p:nvPr>
            <p:ph idx="2" type="body"/>
          </p:nvPr>
        </p:nvSpPr>
        <p:spPr>
          <a:xfrm>
            <a:off x="4645303" y="1634849"/>
            <a:ext cx="2864769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2" name="Google Shape;522;p131"/>
          <p:cNvSpPr txBox="1"/>
          <p:nvPr>
            <p:ph idx="3" type="body"/>
          </p:nvPr>
        </p:nvSpPr>
        <p:spPr>
          <a:xfrm>
            <a:off x="8472762" y="1634849"/>
            <a:ext cx="2864769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2">
  <p:cSld name="Pillars_1_1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32"/>
          <p:cNvPicPr preferRelativeResize="0"/>
          <p:nvPr/>
        </p:nvPicPr>
        <p:blipFill rotWithShape="1">
          <a:blip r:embed="rId3">
            <a:alphaModFix/>
          </a:blip>
          <a:srcRect b="0" l="269" r="60697" t="0"/>
          <a:stretch/>
        </p:blipFill>
        <p:spPr>
          <a:xfrm>
            <a:off x="527467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32"/>
          <p:cNvPicPr preferRelativeResize="0"/>
          <p:nvPr/>
        </p:nvPicPr>
        <p:blipFill rotWithShape="1">
          <a:blip r:embed="rId3">
            <a:alphaModFix/>
          </a:blip>
          <a:srcRect b="0" l="60966" r="0" t="0"/>
          <a:stretch/>
        </p:blipFill>
        <p:spPr>
          <a:xfrm>
            <a:off x="8148965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32"/>
          <p:cNvPicPr preferRelativeResize="0"/>
          <p:nvPr/>
        </p:nvPicPr>
        <p:blipFill rotWithShape="1">
          <a:blip r:embed="rId3">
            <a:alphaModFix/>
          </a:blip>
          <a:srcRect b="0" l="30462" r="30501" t="0"/>
          <a:stretch/>
        </p:blipFill>
        <p:spPr>
          <a:xfrm>
            <a:off x="4338235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32"/>
          <p:cNvSpPr txBox="1"/>
          <p:nvPr>
            <p:ph idx="1" type="body"/>
          </p:nvPr>
        </p:nvSpPr>
        <p:spPr>
          <a:xfrm>
            <a:off x="466201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9" name="Google Shape;529;p132"/>
          <p:cNvSpPr txBox="1"/>
          <p:nvPr>
            <p:ph idx="2" type="body"/>
          </p:nvPr>
        </p:nvSpPr>
        <p:spPr>
          <a:xfrm>
            <a:off x="847280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0" name="Google Shape;530;p132"/>
          <p:cNvSpPr txBox="1"/>
          <p:nvPr>
            <p:ph idx="3" type="body"/>
          </p:nvPr>
        </p:nvSpPr>
        <p:spPr>
          <a:xfrm>
            <a:off x="85126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1" name="Google Shape;531;p132"/>
          <p:cNvSpPr txBox="1"/>
          <p:nvPr>
            <p:ph idx="4" type="body"/>
          </p:nvPr>
        </p:nvSpPr>
        <p:spPr>
          <a:xfrm>
            <a:off x="85126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2" name="Google Shape;532;p132"/>
          <p:cNvSpPr txBox="1"/>
          <p:nvPr>
            <p:ph idx="5" type="body"/>
          </p:nvPr>
        </p:nvSpPr>
        <p:spPr>
          <a:xfrm>
            <a:off x="466201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3" name="Google Shape;533;p132"/>
          <p:cNvSpPr txBox="1"/>
          <p:nvPr>
            <p:ph idx="6" type="body"/>
          </p:nvPr>
        </p:nvSpPr>
        <p:spPr>
          <a:xfrm>
            <a:off x="8472762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3">
  <p:cSld name="Pillars_1_1_1_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33"/>
          <p:cNvSpPr/>
          <p:nvPr/>
        </p:nvSpPr>
        <p:spPr>
          <a:xfrm>
            <a:off x="512467" y="506639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37" name="Google Shape;537;p133"/>
          <p:cNvSpPr/>
          <p:nvPr/>
        </p:nvSpPr>
        <p:spPr>
          <a:xfrm>
            <a:off x="4338217" y="506639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38" name="Google Shape;538;p133"/>
          <p:cNvSpPr/>
          <p:nvPr/>
        </p:nvSpPr>
        <p:spPr>
          <a:xfrm>
            <a:off x="8148983" y="506639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39" name="Google Shape;539;p133"/>
          <p:cNvSpPr txBox="1"/>
          <p:nvPr>
            <p:ph idx="1" type="body"/>
          </p:nvPr>
        </p:nvSpPr>
        <p:spPr>
          <a:xfrm>
            <a:off x="466201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0" name="Google Shape;540;p133"/>
          <p:cNvSpPr txBox="1"/>
          <p:nvPr>
            <p:ph idx="2" type="body"/>
          </p:nvPr>
        </p:nvSpPr>
        <p:spPr>
          <a:xfrm>
            <a:off x="847280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1" name="Google Shape;541;p133"/>
          <p:cNvSpPr txBox="1"/>
          <p:nvPr>
            <p:ph idx="3" type="body"/>
          </p:nvPr>
        </p:nvSpPr>
        <p:spPr>
          <a:xfrm>
            <a:off x="851267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2" name="Google Shape;542;p133"/>
          <p:cNvSpPr txBox="1"/>
          <p:nvPr>
            <p:ph idx="4" type="body"/>
          </p:nvPr>
        </p:nvSpPr>
        <p:spPr>
          <a:xfrm>
            <a:off x="85126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3" name="Google Shape;543;p133"/>
          <p:cNvSpPr txBox="1"/>
          <p:nvPr>
            <p:ph idx="5" type="body"/>
          </p:nvPr>
        </p:nvSpPr>
        <p:spPr>
          <a:xfrm>
            <a:off x="4662017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4" name="Google Shape;544;p133"/>
          <p:cNvSpPr txBox="1"/>
          <p:nvPr>
            <p:ph idx="6" type="body"/>
          </p:nvPr>
        </p:nvSpPr>
        <p:spPr>
          <a:xfrm>
            <a:off x="8472762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4">
  <p:cSld name="Pillars_1_1_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34"/>
          <p:cNvPicPr preferRelativeResize="0"/>
          <p:nvPr/>
        </p:nvPicPr>
        <p:blipFill rotWithShape="1">
          <a:blip r:embed="rId3">
            <a:alphaModFix/>
          </a:blip>
          <a:srcRect b="0" l="269" r="60697" t="0"/>
          <a:stretch/>
        </p:blipFill>
        <p:spPr>
          <a:xfrm>
            <a:off x="2433890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34"/>
          <p:cNvPicPr preferRelativeResize="0"/>
          <p:nvPr/>
        </p:nvPicPr>
        <p:blipFill rotWithShape="1">
          <a:blip r:embed="rId3">
            <a:alphaModFix/>
          </a:blip>
          <a:srcRect b="0" l="30462" r="30501" t="0"/>
          <a:stretch/>
        </p:blipFill>
        <p:spPr>
          <a:xfrm>
            <a:off x="6244659" y="511000"/>
            <a:ext cx="3512400" cy="58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34"/>
          <p:cNvSpPr txBox="1"/>
          <p:nvPr>
            <p:ph idx="1" type="body"/>
          </p:nvPr>
        </p:nvSpPr>
        <p:spPr>
          <a:xfrm>
            <a:off x="656844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0" name="Google Shape;550;p134"/>
          <p:cNvSpPr txBox="1"/>
          <p:nvPr>
            <p:ph idx="2" type="body"/>
          </p:nvPr>
        </p:nvSpPr>
        <p:spPr>
          <a:xfrm>
            <a:off x="275769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1" name="Google Shape;551;p134"/>
          <p:cNvSpPr txBox="1"/>
          <p:nvPr>
            <p:ph idx="3" type="body"/>
          </p:nvPr>
        </p:nvSpPr>
        <p:spPr>
          <a:xfrm>
            <a:off x="275769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2" name="Google Shape;552;p134"/>
          <p:cNvSpPr txBox="1"/>
          <p:nvPr>
            <p:ph idx="4" type="body"/>
          </p:nvPr>
        </p:nvSpPr>
        <p:spPr>
          <a:xfrm>
            <a:off x="656844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s 5">
  <p:cSld name="Pillars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35"/>
          <p:cNvSpPr/>
          <p:nvPr/>
        </p:nvSpPr>
        <p:spPr>
          <a:xfrm>
            <a:off x="2433900" y="511005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6" name="Google Shape;556;p135"/>
          <p:cNvSpPr/>
          <p:nvPr/>
        </p:nvSpPr>
        <p:spPr>
          <a:xfrm>
            <a:off x="6244667" y="511005"/>
            <a:ext cx="3512400" cy="58725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chemeClr val="accent1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7" name="Google Shape;557;p135"/>
          <p:cNvSpPr txBox="1"/>
          <p:nvPr>
            <p:ph idx="1" type="body"/>
          </p:nvPr>
        </p:nvSpPr>
        <p:spPr>
          <a:xfrm>
            <a:off x="656844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8" name="Google Shape;558;p135"/>
          <p:cNvSpPr txBox="1"/>
          <p:nvPr>
            <p:ph idx="2" type="body"/>
          </p:nvPr>
        </p:nvSpPr>
        <p:spPr>
          <a:xfrm>
            <a:off x="2757690" y="880188"/>
            <a:ext cx="2864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000"/>
              <a:buFont typeface="Josefin Sans"/>
              <a:buChar char="•"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9" name="Google Shape;559;p135"/>
          <p:cNvSpPr txBox="1"/>
          <p:nvPr>
            <p:ph idx="3" type="body"/>
          </p:nvPr>
        </p:nvSpPr>
        <p:spPr>
          <a:xfrm>
            <a:off x="275769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0" name="Google Shape;560;p135"/>
          <p:cNvSpPr txBox="1"/>
          <p:nvPr>
            <p:ph idx="4" type="body"/>
          </p:nvPr>
        </p:nvSpPr>
        <p:spPr>
          <a:xfrm>
            <a:off x="6568440" y="1676508"/>
            <a:ext cx="28647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1pPr>
            <a:lvl2pPr indent="-32385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indent="-32385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500">
                <a:solidFill>
                  <a:srgbClr val="FFFFFF"/>
                </a:solidFill>
              </a:defRPr>
            </a:lvl5pPr>
            <a:lvl6pPr indent="-3238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6pPr>
            <a:lvl7pPr indent="-3238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7pPr>
            <a:lvl8pPr indent="-3238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8pPr>
            <a:lvl9pPr indent="-3238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ntent 5">
  <p:cSld name="Full Content 5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36"/>
          <p:cNvPicPr preferRelativeResize="0"/>
          <p:nvPr/>
        </p:nvPicPr>
        <p:blipFill rotWithShape="1">
          <a:blip r:embed="rId2">
            <a:alphaModFix/>
          </a:blip>
          <a:srcRect b="34344" l="0" r="0" t="31524"/>
          <a:stretch/>
        </p:blipFill>
        <p:spPr>
          <a:xfrm rot="10800000">
            <a:off x="0" y="0"/>
            <a:ext cx="12192000" cy="1977888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36"/>
          <p:cNvSpPr txBox="1"/>
          <p:nvPr>
            <p:ph type="title"/>
          </p:nvPr>
        </p:nvSpPr>
        <p:spPr>
          <a:xfrm>
            <a:off x="1143001" y="59748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4" name="Google Shape;564;p136"/>
          <p:cNvSpPr txBox="1"/>
          <p:nvPr>
            <p:ph idx="1" type="body"/>
          </p:nvPr>
        </p:nvSpPr>
        <p:spPr>
          <a:xfrm>
            <a:off x="1143000" y="3039250"/>
            <a:ext cx="46086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65" name="Google Shape;565;p136"/>
          <p:cNvSpPr txBox="1"/>
          <p:nvPr>
            <p:ph idx="2" type="body"/>
          </p:nvPr>
        </p:nvSpPr>
        <p:spPr>
          <a:xfrm>
            <a:off x="6205350" y="3039250"/>
            <a:ext cx="46086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50"/>
            <a:ext cx="12192000" cy="68452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37"/>
          <p:cNvSpPr txBox="1"/>
          <p:nvPr>
            <p:ph type="title"/>
          </p:nvPr>
        </p:nvSpPr>
        <p:spPr>
          <a:xfrm>
            <a:off x="5319511" y="5002679"/>
            <a:ext cx="5735782" cy="6647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2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350"/>
            <a:ext cx="12191998" cy="684529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38"/>
          <p:cNvSpPr txBox="1"/>
          <p:nvPr>
            <p:ph type="title"/>
          </p:nvPr>
        </p:nvSpPr>
        <p:spPr>
          <a:xfrm>
            <a:off x="5319511" y="5002679"/>
            <a:ext cx="5735782" cy="6647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2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2">
  <p:cSld name="Full Color 2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39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ull Color 2">
  <p:cSld name="1_Full Color 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140"/>
          <p:cNvPicPr preferRelativeResize="0"/>
          <p:nvPr/>
        </p:nvPicPr>
        <p:blipFill rotWithShape="1">
          <a:blip r:embed="rId2">
            <a:alphaModFix/>
          </a:blip>
          <a:srcRect b="1315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40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4998089" y="3055821"/>
            <a:ext cx="6800370" cy="7463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2000"/>
              <a:buNone/>
              <a:defRPr sz="2000">
                <a:solidFill>
                  <a:srgbClr val="8E8F90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800"/>
              <a:buNone/>
              <a:defRPr sz="1800">
                <a:solidFill>
                  <a:srgbClr val="8E8F90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2" type="body"/>
          </p:nvPr>
        </p:nvSpPr>
        <p:spPr>
          <a:xfrm>
            <a:off x="1143000" y="3055821"/>
            <a:ext cx="3681919" cy="7463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indent="-2286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2000"/>
              <a:buNone/>
              <a:defRPr sz="2000">
                <a:solidFill>
                  <a:srgbClr val="8E8F90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800"/>
              <a:buNone/>
              <a:defRPr sz="1800">
                <a:solidFill>
                  <a:srgbClr val="8E8F90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8E8F90"/>
              </a:buClr>
              <a:buSzPts val="1600"/>
              <a:buNone/>
              <a:defRPr sz="1600">
                <a:solidFill>
                  <a:srgbClr val="8E8F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3">
  <p:cSld name="Full Color 3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41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41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3 1">
  <p:cSld name="Full Color 3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42"/>
          <p:cNvSpPr txBox="1"/>
          <p:nvPr>
            <p:ph type="title"/>
          </p:nvPr>
        </p:nvSpPr>
        <p:spPr>
          <a:xfrm>
            <a:off x="1143001" y="2321005"/>
            <a:ext cx="48264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8">
  <p:cSld name="Full Color 8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43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143"/>
          <p:cNvSpPr txBox="1"/>
          <p:nvPr>
            <p:ph idx="1" type="body"/>
          </p:nvPr>
        </p:nvSpPr>
        <p:spPr>
          <a:xfrm>
            <a:off x="6515825" y="1583400"/>
            <a:ext cx="45333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8 3">
  <p:cSld name="Full Color 8_3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2627" y="0"/>
            <a:ext cx="12214627" cy="693414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44"/>
          <p:cNvSpPr txBox="1"/>
          <p:nvPr>
            <p:ph type="title"/>
          </p:nvPr>
        </p:nvSpPr>
        <p:spPr>
          <a:xfrm>
            <a:off x="1143001" y="2321005"/>
            <a:ext cx="48264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144"/>
          <p:cNvSpPr txBox="1"/>
          <p:nvPr>
            <p:ph idx="1" type="body"/>
          </p:nvPr>
        </p:nvSpPr>
        <p:spPr>
          <a:xfrm>
            <a:off x="6515825" y="1583400"/>
            <a:ext cx="45333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92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6pPr>
            <a:lvl7pPr indent="-3492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7pPr>
            <a:lvl8pPr indent="-3492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8pPr>
            <a:lvl9pPr indent="-3492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9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1">
  <p:cSld name="Corner Detail 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45"/>
          <p:cNvSpPr txBox="1"/>
          <p:nvPr>
            <p:ph type="title"/>
          </p:nvPr>
        </p:nvSpPr>
        <p:spPr>
          <a:xfrm>
            <a:off x="1143001" y="4608940"/>
            <a:ext cx="48264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145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/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55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2">
  <p:cSld name="Corner Detail 2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46"/>
          <p:cNvSpPr txBox="1"/>
          <p:nvPr>
            <p:ph type="title"/>
          </p:nvPr>
        </p:nvSpPr>
        <p:spPr>
          <a:xfrm>
            <a:off x="1143001" y="4608940"/>
            <a:ext cx="482647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146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/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556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3">
  <p:cSld name="Corner Detail 3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47"/>
          <p:cNvSpPr txBox="1"/>
          <p:nvPr>
            <p:ph type="title"/>
          </p:nvPr>
        </p:nvSpPr>
        <p:spPr>
          <a:xfrm>
            <a:off x="1143001" y="4608940"/>
            <a:ext cx="482647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147"/>
          <p:cNvSpPr txBox="1"/>
          <p:nvPr>
            <p:ph idx="1" type="body"/>
          </p:nvPr>
        </p:nvSpPr>
        <p:spPr>
          <a:xfrm>
            <a:off x="6498787" y="4235893"/>
            <a:ext cx="50286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/>
            </a:lvl1pPr>
            <a:lvl2pPr indent="-3556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556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72">
          <p15:clr>
            <a:srgbClr val="FBAE40"/>
          </p15:clr>
        </p15:guide>
        <p15:guide id="2" orient="horz" pos="372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4">
  <p:cSld name="Corner Detail 4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48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148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5">
  <p:cSld name="Corner Detail 5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49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" name="Google Shape;611;p14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Detail 6">
  <p:cSld name="Corner Detail 6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50"/>
          <p:cNvSpPr txBox="1"/>
          <p:nvPr>
            <p:ph type="title"/>
          </p:nvPr>
        </p:nvSpPr>
        <p:spPr>
          <a:xfrm>
            <a:off x="1143000" y="2053325"/>
            <a:ext cx="497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5" name="Google Shape;615;p15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">
  <p:cSld name="Basic 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1143001" y="2067691"/>
            <a:ext cx="9906000" cy="369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1">
  <p:cSld name="Gray Box 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51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2">
  <p:cSld name="Gray Box 2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52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3">
  <p:cSld name="Gray Box 3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53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4">
  <p:cSld name="Gray Box 4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54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5">
  <p:cSld name="Gray Box 5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55"/>
          <p:cNvSpPr txBox="1"/>
          <p:nvPr>
            <p:ph idx="1" type="body"/>
          </p:nvPr>
        </p:nvSpPr>
        <p:spPr>
          <a:xfrm>
            <a:off x="2743975" y="1963975"/>
            <a:ext cx="67041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Box 6">
  <p:cSld name="Gray Box 6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56"/>
          <p:cNvSpPr txBox="1"/>
          <p:nvPr>
            <p:ph idx="1" type="body"/>
          </p:nvPr>
        </p:nvSpPr>
        <p:spPr>
          <a:xfrm>
            <a:off x="1562100" y="2427300"/>
            <a:ext cx="52608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 Background 1">
  <p:cSld name="Abstract Background 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57"/>
          <p:cNvSpPr txBox="1"/>
          <p:nvPr>
            <p:ph type="title"/>
          </p:nvPr>
        </p:nvSpPr>
        <p:spPr>
          <a:xfrm>
            <a:off x="1143000" y="1387944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 Background 2">
  <p:cSld name="Abstract Background 2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58"/>
          <p:cNvSpPr txBox="1"/>
          <p:nvPr>
            <p:ph type="title"/>
          </p:nvPr>
        </p:nvSpPr>
        <p:spPr>
          <a:xfrm>
            <a:off x="1143000" y="3266507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 Background 3">
  <p:cSld name="Abstract Background 3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59"/>
          <p:cNvSpPr txBox="1"/>
          <p:nvPr>
            <p:ph type="title"/>
          </p:nvPr>
        </p:nvSpPr>
        <p:spPr>
          <a:xfrm>
            <a:off x="6222522" y="3135879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bstract Background 3">
  <p:cSld name="1_Abstract Background 3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0"/>
            <a:ext cx="121665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60"/>
          <p:cNvSpPr txBox="1"/>
          <p:nvPr>
            <p:ph type="title"/>
          </p:nvPr>
        </p:nvSpPr>
        <p:spPr>
          <a:xfrm>
            <a:off x="6222522" y="3614850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">
  <p:cSld name="Basic 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>
            <p:ph idx="1" type="body"/>
          </p:nvPr>
        </p:nvSpPr>
        <p:spPr>
          <a:xfrm>
            <a:off x="1143000" y="1583400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bstract Background 3">
  <p:cSld name="2_Abstract Background 3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2700" y="7143"/>
            <a:ext cx="12166598" cy="684371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161"/>
          <p:cNvSpPr txBox="1"/>
          <p:nvPr>
            <p:ph type="title"/>
          </p:nvPr>
        </p:nvSpPr>
        <p:spPr>
          <a:xfrm>
            <a:off x="1143000" y="3266507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ull Color 3">
  <p:cSld name="2_Full Color 3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62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62"/>
          <p:cNvSpPr txBox="1"/>
          <p:nvPr>
            <p:ph type="title"/>
          </p:nvPr>
        </p:nvSpPr>
        <p:spPr>
          <a:xfrm>
            <a:off x="1143001" y="2321005"/>
            <a:ext cx="482647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2">
  <p:cSld name="Frame 2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63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55" name="Google Shape;655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63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3">
  <p:cSld name="Frame 3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64"/>
          <p:cNvPicPr preferRelativeResize="0"/>
          <p:nvPr/>
        </p:nvPicPr>
        <p:blipFill rotWithShape="1">
          <a:blip r:embed="rId2">
            <a:alphaModFix/>
          </a:blip>
          <a:srcRect b="1315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59" name="Google Shape;659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64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3 1">
  <p:cSld name="Frame 3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63" name="Google Shape;663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65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4 1">
  <p:cSld name="Frame 4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67" name="Google Shape;667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166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5">
  <p:cSld name="Frame 5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71" name="Google Shape;671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67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 5 1">
  <p:cSld name="Frame 5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675" name="Google Shape;675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68"/>
          <p:cNvSpPr txBox="1"/>
          <p:nvPr>
            <p:ph type="title"/>
          </p:nvPr>
        </p:nvSpPr>
        <p:spPr>
          <a:xfrm>
            <a:off x="1314250" y="4937950"/>
            <a:ext cx="7090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69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679" name="Google Shape;679;p169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80" name="Google Shape;680;p1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 2">
  <p:cSld name="Basic 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8"/>
          <p:cNvSpPr txBox="1"/>
          <p:nvPr>
            <p:ph idx="1" type="body"/>
          </p:nvPr>
        </p:nvSpPr>
        <p:spPr>
          <a:xfrm>
            <a:off x="1143000" y="1583400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 1">
  <p:cSld name="Basic 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/>
          <p:nvPr/>
        </p:nvSpPr>
        <p:spPr>
          <a:xfrm>
            <a:off x="813450" y="1419150"/>
            <a:ext cx="10565100" cy="4019700"/>
          </a:xfrm>
          <a:prstGeom prst="rect">
            <a:avLst/>
          </a:prstGeom>
          <a:gradFill>
            <a:gsLst>
              <a:gs pos="0">
                <a:srgbClr val="18CDB2"/>
              </a:gs>
              <a:gs pos="24000">
                <a:srgbClr val="1ECEDB"/>
              </a:gs>
              <a:gs pos="55000">
                <a:srgbClr val="009DDC"/>
              </a:gs>
              <a:gs pos="100000">
                <a:srgbClr val="1D213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9"/>
          <p:cNvSpPr txBox="1"/>
          <p:nvPr>
            <p:ph idx="1" type="body"/>
          </p:nvPr>
        </p:nvSpPr>
        <p:spPr>
          <a:xfrm>
            <a:off x="1143000" y="1583400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2">
  <p:cSld name="Basic 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0"/>
          <p:cNvSpPr txBox="1"/>
          <p:nvPr>
            <p:ph type="title"/>
          </p:nvPr>
        </p:nvSpPr>
        <p:spPr>
          <a:xfrm>
            <a:off x="914401" y="749884"/>
            <a:ext cx="9906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1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914401" y="18644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925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2">
  <p:cSld name="ntro Slide 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 rotWithShape="1">
          <a:blip r:embed="rId3">
            <a:alphaModFix/>
          </a:blip>
          <a:srcRect b="-3238" l="0" r="0" t="-2236"/>
          <a:stretch/>
        </p:blipFill>
        <p:spPr>
          <a:xfrm>
            <a:off x="4261091" y="2040542"/>
            <a:ext cx="3651984" cy="276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1 1 3">
  <p:cSld name="Basic 1_1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>
            <p:ph type="title"/>
          </p:nvPr>
        </p:nvSpPr>
        <p:spPr>
          <a:xfrm>
            <a:off x="914401" y="749884"/>
            <a:ext cx="9906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1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914401" y="18644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925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5 1">
  <p:cSld name="Basic 5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"/>
          <p:cNvSpPr txBox="1"/>
          <p:nvPr>
            <p:ph type="title"/>
          </p:nvPr>
        </p:nvSpPr>
        <p:spPr>
          <a:xfrm>
            <a:off x="914400" y="749808"/>
            <a:ext cx="5090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1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914400" y="2434175"/>
            <a:ext cx="50907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925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5">
  <p:cSld name="Basic 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3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" type="body"/>
          </p:nvPr>
        </p:nvSpPr>
        <p:spPr>
          <a:xfrm>
            <a:off x="1143001" y="2067691"/>
            <a:ext cx="9906000" cy="369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1">
  <p:cSld name="Centered Title + Text 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37814"/>
            <a:ext cx="12192000" cy="512018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4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2">
  <p:cSld name="Centered Title + Text 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735033"/>
            <a:ext cx="12192001" cy="51201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3">
  <p:cSld name="Centered Title + Text 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35025"/>
            <a:ext cx="12192000" cy="5120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6"/>
          <p:cNvSpPr txBox="1"/>
          <p:nvPr>
            <p:ph type="title"/>
          </p:nvPr>
        </p:nvSpPr>
        <p:spPr>
          <a:xfrm>
            <a:off x="1143001" y="59748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+ Text 4">
  <p:cSld name="Centered Title + Text 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735033"/>
            <a:ext cx="12192000" cy="5120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7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None/>
              <a:defRPr>
                <a:solidFill>
                  <a:srgbClr val="39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 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 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1">
  <p:cSld name="Blank 3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3">
  <p:cSld name="ntro Slide 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676" y="2945825"/>
            <a:ext cx="8656649" cy="9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2">
  <p:cSld name="Blank 3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3">
  <p:cSld name="Blank 3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4">
  <p:cSld name="Blank 3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5">
  <p:cSld name="Blank 3_1_1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6">
  <p:cSld name="Blank 3_1_1_1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7">
  <p:cSld name="Blank 3_1_1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G 8">
  <p:cSld name="Blank 3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2">
  <p:cSld name="Intro Slide 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24" name="Google Shape;12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440" y="2626746"/>
            <a:ext cx="3285121" cy="160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 1">
  <p:cSld name="White Frame 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9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 Frame 1">
  <p:cSld name="1_White Frame 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0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dient">
  <p:cSld name="ntro Slide 1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2" cy="685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White Frame 1">
  <p:cSld name="2_White Frame 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1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White Frame 1">
  <p:cSld name="3_White Frame 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2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White Frame 1">
  <p:cSld name="4_White Frame 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3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White Frame 1">
  <p:cSld name="5_White Frame 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4"/>
          <p:cNvSpPr txBox="1"/>
          <p:nvPr>
            <p:ph type="title"/>
          </p:nvPr>
        </p:nvSpPr>
        <p:spPr>
          <a:xfrm>
            <a:off x="2503400" y="2952700"/>
            <a:ext cx="6812100" cy="226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1">
  <p:cSld name="1_Section Title 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5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6" name="Google Shape;146;p45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Title 1">
  <p:cSld name="2_Section Title 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6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0" name="Google Shape;150;p46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Title 1">
  <p:cSld name="3_Section Title 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1" y="0"/>
            <a:ext cx="122146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7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4" name="Google Shape;154;p47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Title 1">
  <p:cSld name="4_Section Title 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2622" y="0"/>
            <a:ext cx="122146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8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8" name="Google Shape;158;p48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3">
  <p:cSld name="Section Title 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9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2" name="Google Shape;162;p49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4">
  <p:cSld name="Section Title 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0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6" name="Google Shape;166;p50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Section Title 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"/>
          <p:cNvSpPr txBox="1"/>
          <p:nvPr>
            <p:ph type="title"/>
          </p:nvPr>
        </p:nvSpPr>
        <p:spPr>
          <a:xfrm>
            <a:off x="1143001" y="40334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1102839" y="3463691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Josefin Sans"/>
              <a:buNone/>
              <a:defRPr b="1" i="0" sz="1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5">
  <p:cSld name="Section Title 5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1"/>
          <p:cNvSpPr txBox="1"/>
          <p:nvPr>
            <p:ph type="title"/>
          </p:nvPr>
        </p:nvSpPr>
        <p:spPr>
          <a:xfrm>
            <a:off x="1447800" y="3395750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0" name="Google Shape;170;p51"/>
          <p:cNvSpPr txBox="1"/>
          <p:nvPr>
            <p:ph idx="2" type="title"/>
          </p:nvPr>
        </p:nvSpPr>
        <p:spPr>
          <a:xfrm>
            <a:off x="1455746" y="2164059"/>
            <a:ext cx="598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Josefin Sans"/>
              <a:buNone/>
              <a:defRPr b="1" i="0" sz="8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2"/>
          <p:cNvSpPr txBox="1"/>
          <p:nvPr>
            <p:ph idx="1" type="body"/>
          </p:nvPr>
        </p:nvSpPr>
        <p:spPr>
          <a:xfrm>
            <a:off x="2743978" y="2427300"/>
            <a:ext cx="67041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3"/>
          <p:cNvSpPr txBox="1"/>
          <p:nvPr>
            <p:ph idx="1" type="body"/>
          </p:nvPr>
        </p:nvSpPr>
        <p:spPr>
          <a:xfrm>
            <a:off x="2743978" y="2427300"/>
            <a:ext cx="67041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4"/>
          <p:cNvSpPr txBox="1"/>
          <p:nvPr>
            <p:ph type="title"/>
          </p:nvPr>
        </p:nvSpPr>
        <p:spPr>
          <a:xfrm>
            <a:off x="1253100" y="3101700"/>
            <a:ext cx="9685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 1">
  <p:cSld name="1_Custom Layout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5"/>
          <p:cNvSpPr txBox="1"/>
          <p:nvPr>
            <p:ph type="title"/>
          </p:nvPr>
        </p:nvSpPr>
        <p:spPr>
          <a:xfrm>
            <a:off x="1253100" y="3101700"/>
            <a:ext cx="9685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6"/>
          <p:cNvSpPr txBox="1"/>
          <p:nvPr>
            <p:ph type="title"/>
          </p:nvPr>
        </p:nvSpPr>
        <p:spPr>
          <a:xfrm>
            <a:off x="1143000" y="1495534"/>
            <a:ext cx="52974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 1">
  <p:cSld name="2_Custom Layout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1"/>
            <a:ext cx="12192002" cy="685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7"/>
          <p:cNvSpPr txBox="1"/>
          <p:nvPr>
            <p:ph type="title"/>
          </p:nvPr>
        </p:nvSpPr>
        <p:spPr>
          <a:xfrm>
            <a:off x="1143000" y="1495534"/>
            <a:ext cx="52974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pic>
        <p:nvPicPr>
          <p:cNvPr id="190" name="Google Shape;1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 2">
  <p:cSld name="2_Custom Layou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" y="2781"/>
            <a:ext cx="12182112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8"/>
          <p:cNvSpPr txBox="1"/>
          <p:nvPr>
            <p:ph type="title"/>
          </p:nvPr>
        </p:nvSpPr>
        <p:spPr>
          <a:xfrm>
            <a:off x="1143000" y="1495534"/>
            <a:ext cx="52974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pic>
        <p:nvPicPr>
          <p:cNvPr id="194" name="Google Shape;19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 2 1">
  <p:cSld name="2_Custom Layout_2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98" y="-4"/>
            <a:ext cx="12189202" cy="684372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9"/>
          <p:cNvSpPr txBox="1"/>
          <p:nvPr>
            <p:ph type="title"/>
          </p:nvPr>
        </p:nvSpPr>
        <p:spPr>
          <a:xfrm>
            <a:off x="1143000" y="1495534"/>
            <a:ext cx="52977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Josefin Sans"/>
              <a:buNone/>
              <a:defRPr b="1" i="0" sz="51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9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pic>
        <p:nvPicPr>
          <p:cNvPr id="198" name="Google Shape;19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44389"/>
            <a:ext cx="12192000" cy="37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9"/>
          <p:cNvSpPr txBox="1"/>
          <p:nvPr>
            <p:ph idx="2" type="title"/>
          </p:nvPr>
        </p:nvSpPr>
        <p:spPr>
          <a:xfrm>
            <a:off x="5761350" y="4596234"/>
            <a:ext cx="52977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b="0" i="0" sz="1900" u="none" cap="none" strike="noStrike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Statement 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0"/>
          <p:cNvSpPr txBox="1"/>
          <p:nvPr>
            <p:ph type="title"/>
          </p:nvPr>
        </p:nvSpPr>
        <p:spPr>
          <a:xfrm>
            <a:off x="4907075" y="2793050"/>
            <a:ext cx="4249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3" name="Google Shape;203;p60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3">
  <p:cSld name="Basic 3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" y="2781"/>
            <a:ext cx="12182112" cy="68524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7"/>
          <p:cNvSpPr txBox="1"/>
          <p:nvPr>
            <p:ph type="title"/>
          </p:nvPr>
        </p:nvSpPr>
        <p:spPr>
          <a:xfrm>
            <a:off x="1143001" y="594360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 1">
  <p:cSld name="Statement 2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1"/>
          <p:cNvSpPr txBox="1"/>
          <p:nvPr>
            <p:ph type="title"/>
          </p:nvPr>
        </p:nvSpPr>
        <p:spPr>
          <a:xfrm>
            <a:off x="4907075" y="2793050"/>
            <a:ext cx="4249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7" name="Google Shape;207;p61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None/>
              <a:defRPr b="1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Statement 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2"/>
          <p:cNvSpPr txBox="1"/>
          <p:nvPr>
            <p:ph type="title"/>
          </p:nvPr>
        </p:nvSpPr>
        <p:spPr>
          <a:xfrm>
            <a:off x="4907075" y="2793050"/>
            <a:ext cx="46068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1" name="Google Shape;211;p62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Josefin Sans"/>
              <a:buNone/>
              <a:defRPr b="1" sz="1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tement 3">
  <p:cSld name="1_Statement 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3"/>
          <p:cNvSpPr txBox="1"/>
          <p:nvPr>
            <p:ph type="title"/>
          </p:nvPr>
        </p:nvSpPr>
        <p:spPr>
          <a:xfrm>
            <a:off x="4907075" y="2793050"/>
            <a:ext cx="44430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5" name="Google Shape;215;p63"/>
          <p:cNvSpPr txBox="1"/>
          <p:nvPr>
            <p:ph idx="2" type="title"/>
          </p:nvPr>
        </p:nvSpPr>
        <p:spPr>
          <a:xfrm>
            <a:off x="485900" y="2793050"/>
            <a:ext cx="43695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osefin Sans"/>
              <a:buNone/>
              <a:defRPr b="1" sz="18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1">
  <p:cSld name="Text Content 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4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64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2">
  <p:cSld name="Text Content 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5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65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3">
  <p:cSld name="Text Content 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6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66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66"/>
          <p:cNvSpPr txBox="1"/>
          <p:nvPr>
            <p:ph idx="2" type="body"/>
          </p:nvPr>
        </p:nvSpPr>
        <p:spPr>
          <a:xfrm>
            <a:off x="1295401" y="40313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4">
  <p:cSld name="Text Content 4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67"/>
          <p:cNvSpPr txBox="1"/>
          <p:nvPr>
            <p:ph type="title"/>
          </p:nvPr>
        </p:nvSpPr>
        <p:spPr>
          <a:xfrm>
            <a:off x="1143001" y="2893034"/>
            <a:ext cx="990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67"/>
          <p:cNvSpPr txBox="1"/>
          <p:nvPr>
            <p:ph idx="1" type="body"/>
          </p:nvPr>
        </p:nvSpPr>
        <p:spPr>
          <a:xfrm>
            <a:off x="1143001" y="387894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Appendix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2780"/>
            <a:ext cx="12192001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68"/>
          <p:cNvSpPr txBox="1"/>
          <p:nvPr>
            <p:ph type="title"/>
          </p:nvPr>
        </p:nvSpPr>
        <p:spPr>
          <a:xfrm>
            <a:off x="994800" y="2925300"/>
            <a:ext cx="102024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2">
  <p:cSld name="Numbered Step 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0"/>
            <a:ext cx="12192000" cy="686875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69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69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0" name="Google Shape;240;p69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3">
  <p:cSld name="Numbered Step 3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70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70"/>
          <p:cNvSpPr txBox="1"/>
          <p:nvPr/>
        </p:nvSpPr>
        <p:spPr>
          <a:xfrm>
            <a:off x="3097150" y="961475"/>
            <a:ext cx="20760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5" name="Google Shape;245;p70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70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Full Imag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4">
  <p:cSld name="Numbered Step 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71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71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71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umbered Step 6">
  <p:cSld name="1_Numbered Step 6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72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72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6" name="Google Shape;256;p72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Numbered Step 6">
  <p:cSld name="2_Numbered Step 6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73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73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1" name="Google Shape;261;p73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Numbered Step 6">
  <p:cSld name="3_Numbered Step 6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63" y="-39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74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74"/>
          <p:cNvSpPr txBox="1"/>
          <p:nvPr>
            <p:ph idx="2" type="title"/>
          </p:nvPr>
        </p:nvSpPr>
        <p:spPr>
          <a:xfrm>
            <a:off x="1565600" y="26636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" name="Google Shape;266;p74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5">
  <p:cSld name="Numbered Step 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5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75"/>
          <p:cNvSpPr txBox="1"/>
          <p:nvPr>
            <p:ph idx="2" type="title"/>
          </p:nvPr>
        </p:nvSpPr>
        <p:spPr>
          <a:xfrm>
            <a:off x="1565600" y="27398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" name="Google Shape;271;p75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tep 6">
  <p:cSld name="Numbered Step 6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76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76"/>
          <p:cNvSpPr txBox="1"/>
          <p:nvPr>
            <p:ph idx="2" type="title"/>
          </p:nvPr>
        </p:nvSpPr>
        <p:spPr>
          <a:xfrm>
            <a:off x="1565600" y="27398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76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Numbered Step 6">
  <p:cSld name="4_Numbered Step 6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77"/>
          <p:cNvSpPr txBox="1"/>
          <p:nvPr>
            <p:ph type="title"/>
          </p:nvPr>
        </p:nvSpPr>
        <p:spPr>
          <a:xfrm>
            <a:off x="6467875" y="2268425"/>
            <a:ext cx="5563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77"/>
          <p:cNvSpPr txBox="1"/>
          <p:nvPr>
            <p:ph idx="2" type="title"/>
          </p:nvPr>
        </p:nvSpPr>
        <p:spPr>
          <a:xfrm>
            <a:off x="1565600" y="2739875"/>
            <a:ext cx="2561100" cy="10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None/>
              <a:defRPr sz="15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1" name="Google Shape;281;p77"/>
          <p:cNvSpPr txBox="1"/>
          <p:nvPr>
            <p:ph idx="1" type="body"/>
          </p:nvPr>
        </p:nvSpPr>
        <p:spPr>
          <a:xfrm>
            <a:off x="6467875" y="3254350"/>
            <a:ext cx="5291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Content 5">
  <p:cSld name="1_Text Content 5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8"/>
          <p:cNvSpPr txBox="1"/>
          <p:nvPr>
            <p:ph type="title"/>
          </p:nvPr>
        </p:nvSpPr>
        <p:spPr>
          <a:xfrm>
            <a:off x="1143000" y="168147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78"/>
          <p:cNvSpPr txBox="1"/>
          <p:nvPr>
            <p:ph idx="1" type="body"/>
          </p:nvPr>
        </p:nvSpPr>
        <p:spPr>
          <a:xfrm>
            <a:off x="1295401" y="28197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 1">
  <p:cSld name="Infographic 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79"/>
          <p:cNvSpPr txBox="1"/>
          <p:nvPr>
            <p:ph type="title"/>
          </p:nvPr>
        </p:nvSpPr>
        <p:spPr>
          <a:xfrm>
            <a:off x="1143000" y="168147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79"/>
          <p:cNvSpPr txBox="1"/>
          <p:nvPr>
            <p:ph idx="1" type="body"/>
          </p:nvPr>
        </p:nvSpPr>
        <p:spPr>
          <a:xfrm>
            <a:off x="1143001" y="26673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 2">
  <p:cSld name="Infographic 2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0"/>
          <p:cNvSpPr txBox="1"/>
          <p:nvPr>
            <p:ph type="title"/>
          </p:nvPr>
        </p:nvSpPr>
        <p:spPr>
          <a:xfrm>
            <a:off x="1143000" y="168147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Arial"/>
              <a:buNone/>
              <a:defRPr>
                <a:solidFill>
                  <a:srgbClr val="393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80"/>
          <p:cNvSpPr txBox="1"/>
          <p:nvPr>
            <p:ph idx="1" type="body"/>
          </p:nvPr>
        </p:nvSpPr>
        <p:spPr>
          <a:xfrm>
            <a:off x="1143001" y="26673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Font typeface="Arial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Split 5">
  <p:cSld name="Diagonal Split 5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0"/>
            <a:ext cx="60769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9"/>
          <p:cNvSpPr txBox="1"/>
          <p:nvPr>
            <p:ph type="title"/>
          </p:nvPr>
        </p:nvSpPr>
        <p:spPr>
          <a:xfrm>
            <a:off x="6019800" y="4633750"/>
            <a:ext cx="5565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1143000" y="148130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1">
  <p:cSld name="Full Color 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81"/>
          <p:cNvSpPr txBox="1"/>
          <p:nvPr>
            <p:ph type="title"/>
          </p:nvPr>
        </p:nvSpPr>
        <p:spPr>
          <a:xfrm>
            <a:off x="1143000" y="2716500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7" name="Google Shape;297;p81"/>
          <p:cNvSpPr txBox="1"/>
          <p:nvPr>
            <p:ph idx="1" type="body"/>
          </p:nvPr>
        </p:nvSpPr>
        <p:spPr>
          <a:xfrm>
            <a:off x="1143001" y="3702416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2A">
  <p:cSld name="Full Color 2A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82"/>
          <p:cNvPicPr preferRelativeResize="0"/>
          <p:nvPr/>
        </p:nvPicPr>
        <p:blipFill rotWithShape="1">
          <a:blip r:embed="rId2">
            <a:alphaModFix/>
          </a:blip>
          <a:srcRect b="1923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82"/>
          <p:cNvSpPr txBox="1"/>
          <p:nvPr>
            <p:ph type="title"/>
          </p:nvPr>
        </p:nvSpPr>
        <p:spPr>
          <a:xfrm>
            <a:off x="1143000" y="2716500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1" name="Google Shape;301;p82"/>
          <p:cNvSpPr txBox="1"/>
          <p:nvPr>
            <p:ph idx="1" type="body"/>
          </p:nvPr>
        </p:nvSpPr>
        <p:spPr>
          <a:xfrm>
            <a:off x="1143001" y="3702416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3A">
  <p:cSld name="Full Color 3A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83"/>
          <p:cNvPicPr preferRelativeResize="0"/>
          <p:nvPr/>
        </p:nvPicPr>
        <p:blipFill rotWithShape="1">
          <a:blip r:embed="rId2">
            <a:alphaModFix/>
          </a:blip>
          <a:srcRect b="1315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3"/>
          <p:cNvSpPr txBox="1"/>
          <p:nvPr>
            <p:ph type="title"/>
          </p:nvPr>
        </p:nvSpPr>
        <p:spPr>
          <a:xfrm>
            <a:off x="1143000" y="2716500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5" name="Google Shape;305;p83"/>
          <p:cNvSpPr txBox="1"/>
          <p:nvPr>
            <p:ph idx="1" type="body"/>
          </p:nvPr>
        </p:nvSpPr>
        <p:spPr>
          <a:xfrm>
            <a:off x="1143001" y="3702416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ull Color 3A">
  <p:cSld name="3_Full Color 3A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84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9" name="Google Shape;309;p84"/>
          <p:cNvSpPr txBox="1"/>
          <p:nvPr>
            <p:ph idx="1" type="body"/>
          </p:nvPr>
        </p:nvSpPr>
        <p:spPr>
          <a:xfrm>
            <a:off x="1143000" y="2668150"/>
            <a:ext cx="4685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0" name="Google Shape;310;p84"/>
          <p:cNvSpPr txBox="1"/>
          <p:nvPr>
            <p:ph idx="2" type="body"/>
          </p:nvPr>
        </p:nvSpPr>
        <p:spPr>
          <a:xfrm>
            <a:off x="6121500" y="2668150"/>
            <a:ext cx="4744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ull Color 3A 1">
  <p:cSld name="3_Full Color 3A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85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4" name="Google Shape;314;p85"/>
          <p:cNvSpPr txBox="1"/>
          <p:nvPr>
            <p:ph idx="1" type="body"/>
          </p:nvPr>
        </p:nvSpPr>
        <p:spPr>
          <a:xfrm>
            <a:off x="1143000" y="2668150"/>
            <a:ext cx="4685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5" name="Google Shape;315;p85"/>
          <p:cNvSpPr txBox="1"/>
          <p:nvPr>
            <p:ph idx="2" type="body"/>
          </p:nvPr>
        </p:nvSpPr>
        <p:spPr>
          <a:xfrm>
            <a:off x="6121500" y="2668150"/>
            <a:ext cx="4744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ull Color 3A 2">
  <p:cSld name="3_Full Color 3A_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86"/>
          <p:cNvSpPr txBox="1"/>
          <p:nvPr>
            <p:ph type="title"/>
          </p:nvPr>
        </p:nvSpPr>
        <p:spPr>
          <a:xfrm>
            <a:off x="1143000" y="16822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9" name="Google Shape;319;p86"/>
          <p:cNvSpPr txBox="1"/>
          <p:nvPr>
            <p:ph idx="1" type="body"/>
          </p:nvPr>
        </p:nvSpPr>
        <p:spPr>
          <a:xfrm>
            <a:off x="1143000" y="2668150"/>
            <a:ext cx="46851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0" name="Google Shape;320;p86"/>
          <p:cNvSpPr txBox="1"/>
          <p:nvPr>
            <p:ph idx="2" type="body"/>
          </p:nvPr>
        </p:nvSpPr>
        <p:spPr>
          <a:xfrm>
            <a:off x="6121500" y="2668150"/>
            <a:ext cx="4744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87"/>
          <p:cNvSpPr txBox="1"/>
          <p:nvPr>
            <p:ph idx="1" type="body"/>
          </p:nvPr>
        </p:nvSpPr>
        <p:spPr>
          <a:xfrm>
            <a:off x="1387650" y="3664175"/>
            <a:ext cx="94167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ctr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4" name="Google Shape;324;p87"/>
          <p:cNvSpPr txBox="1"/>
          <p:nvPr>
            <p:ph type="title"/>
          </p:nvPr>
        </p:nvSpPr>
        <p:spPr>
          <a:xfrm>
            <a:off x="1247400" y="2678250"/>
            <a:ext cx="969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 Layout 3">
  <p:cSld name="Custome Layout 3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88"/>
          <p:cNvSpPr txBox="1"/>
          <p:nvPr>
            <p:ph idx="1" type="body"/>
          </p:nvPr>
        </p:nvSpPr>
        <p:spPr>
          <a:xfrm>
            <a:off x="1143000" y="4120624"/>
            <a:ext cx="5271321" cy="200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000"/>
              <a:buChar char="•"/>
              <a:defRPr/>
            </a:lvl4pPr>
            <a:lvl5pPr indent="-3810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393C3E"/>
              </a:buClr>
              <a:buSzPts val="2400"/>
              <a:buChar char="•"/>
              <a:defRPr>
                <a:solidFill>
                  <a:srgbClr val="393C3E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  <p:sp>
        <p:nvSpPr>
          <p:cNvPr id="328" name="Google Shape;328;p88"/>
          <p:cNvSpPr/>
          <p:nvPr/>
        </p:nvSpPr>
        <p:spPr>
          <a:xfrm>
            <a:off x="6784800" y="0"/>
            <a:ext cx="54072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IMAGE PLACEHOLDER</a:t>
            </a:r>
            <a:endParaRPr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1">
  <p:cSld name="Low Floor 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89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8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2">
  <p:cSld name="Low Floor 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90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6" name="Google Shape;336;p9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rame 1">
  <p:cSld name="1_Frame 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36" name="Google Shape;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1303637" y="4876722"/>
            <a:ext cx="5513331" cy="824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4pPr>
            <a:lvl5pPr indent="-355600" lvl="4" marL="22860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3">
  <p:cSld name="Low Floor 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91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0" name="Google Shape;340;p91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4">
  <p:cSld name="Low Floor 4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92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4" name="Google Shape;344;p92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5">
  <p:cSld name="Low Floor 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93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8" name="Google Shape;348;p93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6">
  <p:cSld name="Low Floor 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94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2" name="Google Shape;352;p94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w Floor 8">
  <p:cSld name="Low Floor 8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95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95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Floor 1">
  <p:cSld name="Mid Floor 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96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0" name="Google Shape;360;p96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Mid Floor 1">
  <p:cSld name="2_Mid Floor 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97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4" name="Google Shape;364;p97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id Floor 1">
  <p:cSld name="3_Mid Floor 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98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8" name="Google Shape;368;p98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id Floor 1">
  <p:cSld name="1_Mid Floor 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99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2" name="Google Shape;372;p99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id Floor 1 1">
  <p:cSld name="1_Mid Floor 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00"/>
          <p:cNvSpPr txBox="1"/>
          <p:nvPr>
            <p:ph type="title"/>
          </p:nvPr>
        </p:nvSpPr>
        <p:spPr>
          <a:xfrm>
            <a:off x="1143000" y="2053325"/>
            <a:ext cx="5692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6" name="Google Shape;376;p100"/>
          <p:cNvSpPr txBox="1"/>
          <p:nvPr>
            <p:ph idx="1" type="body"/>
          </p:nvPr>
        </p:nvSpPr>
        <p:spPr>
          <a:xfrm>
            <a:off x="1143000" y="3039250"/>
            <a:ext cx="5565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810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4pPr>
            <a:lvl5pPr indent="-3810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29" Type="http://schemas.openxmlformats.org/officeDocument/2006/relationships/slideLayout" Target="../slideLayouts/slideLayout129.xml"/><Relationship Id="rId128" Type="http://schemas.openxmlformats.org/officeDocument/2006/relationships/slideLayout" Target="../slideLayouts/slideLayout128.xml"/><Relationship Id="rId127" Type="http://schemas.openxmlformats.org/officeDocument/2006/relationships/slideLayout" Target="../slideLayouts/slideLayout127.xml"/><Relationship Id="rId126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26.xml"/><Relationship Id="rId121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25.xml"/><Relationship Id="rId120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125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29.xml"/><Relationship Id="rId124" Type="http://schemas.openxmlformats.org/officeDocument/2006/relationships/slideLayout" Target="../slideLayouts/slideLayout124.xml"/><Relationship Id="rId123" Type="http://schemas.openxmlformats.org/officeDocument/2006/relationships/slideLayout" Target="../slideLayouts/slideLayout123.xml"/><Relationship Id="rId122" Type="http://schemas.openxmlformats.org/officeDocument/2006/relationships/slideLayout" Target="../slideLayouts/slideLayout122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150" Type="http://schemas.openxmlformats.org/officeDocument/2006/relationships/slideLayout" Target="../slideLayouts/slideLayout150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14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4.xml"/><Relationship Id="rId14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9.xml"/><Relationship Id="rId143" Type="http://schemas.openxmlformats.org/officeDocument/2006/relationships/slideLayout" Target="../slideLayouts/slideLayout143.xml"/><Relationship Id="rId142" Type="http://schemas.openxmlformats.org/officeDocument/2006/relationships/slideLayout" Target="../slideLayouts/slideLayout142.xml"/><Relationship Id="rId141" Type="http://schemas.openxmlformats.org/officeDocument/2006/relationships/slideLayout" Target="../slideLayouts/slideLayout141.xml"/><Relationship Id="rId140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5.xml"/><Relationship Id="rId14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6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14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8.xml"/><Relationship Id="rId144" Type="http://schemas.openxmlformats.org/officeDocument/2006/relationships/slideLayout" Target="../slideLayouts/slideLayout14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139" Type="http://schemas.openxmlformats.org/officeDocument/2006/relationships/slideLayout" Target="../slideLayouts/slideLayout139.xml"/><Relationship Id="rId138" Type="http://schemas.openxmlformats.org/officeDocument/2006/relationships/slideLayout" Target="../slideLayouts/slideLayout138.xml"/><Relationship Id="rId137" Type="http://schemas.openxmlformats.org/officeDocument/2006/relationships/slideLayout" Target="../slideLayouts/slideLayout137.xml"/><Relationship Id="rId132" Type="http://schemas.openxmlformats.org/officeDocument/2006/relationships/slideLayout" Target="../slideLayouts/slideLayout132.xml"/><Relationship Id="rId131" Type="http://schemas.openxmlformats.org/officeDocument/2006/relationships/slideLayout" Target="../slideLayouts/slideLayout131.xml"/><Relationship Id="rId130" Type="http://schemas.openxmlformats.org/officeDocument/2006/relationships/slideLayout" Target="../slideLayouts/slideLayout130.xml"/><Relationship Id="rId136" Type="http://schemas.openxmlformats.org/officeDocument/2006/relationships/slideLayout" Target="../slideLayouts/slideLayout136.xml"/><Relationship Id="rId135" Type="http://schemas.openxmlformats.org/officeDocument/2006/relationships/slideLayout" Target="../slideLayouts/slideLayout135.xml"/><Relationship Id="rId134" Type="http://schemas.openxmlformats.org/officeDocument/2006/relationships/slideLayout" Target="../slideLayouts/slideLayout134.xml"/><Relationship Id="rId133" Type="http://schemas.openxmlformats.org/officeDocument/2006/relationships/slideLayout" Target="../slideLayouts/slideLayout13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165" Type="http://schemas.openxmlformats.org/officeDocument/2006/relationships/slideLayout" Target="../slideLayouts/slideLayout165.xml"/><Relationship Id="rId69" Type="http://schemas.openxmlformats.org/officeDocument/2006/relationships/slideLayout" Target="../slideLayouts/slideLayout69.xml"/><Relationship Id="rId164" Type="http://schemas.openxmlformats.org/officeDocument/2006/relationships/slideLayout" Target="../slideLayouts/slideLayout164.xml"/><Relationship Id="rId163" Type="http://schemas.openxmlformats.org/officeDocument/2006/relationships/slideLayout" Target="../slideLayouts/slideLayout163.xml"/><Relationship Id="rId162" Type="http://schemas.openxmlformats.org/officeDocument/2006/relationships/slideLayout" Target="../slideLayouts/slideLayout162.xml"/><Relationship Id="rId169" Type="http://schemas.openxmlformats.org/officeDocument/2006/relationships/theme" Target="../theme/theme1.xml"/><Relationship Id="rId168" Type="http://schemas.openxmlformats.org/officeDocument/2006/relationships/slideLayout" Target="../slideLayouts/slideLayout168.xml"/><Relationship Id="rId167" Type="http://schemas.openxmlformats.org/officeDocument/2006/relationships/slideLayout" Target="../slideLayouts/slideLayout167.xml"/><Relationship Id="rId166" Type="http://schemas.openxmlformats.org/officeDocument/2006/relationships/slideLayout" Target="../slideLayouts/slideLayout166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161" Type="http://schemas.openxmlformats.org/officeDocument/2006/relationships/slideLayout" Target="../slideLayouts/slideLayout161.xml"/><Relationship Id="rId54" Type="http://schemas.openxmlformats.org/officeDocument/2006/relationships/slideLayout" Target="../slideLayouts/slideLayout54.xml"/><Relationship Id="rId160" Type="http://schemas.openxmlformats.org/officeDocument/2006/relationships/slideLayout" Target="../slideLayouts/slideLayout160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159" Type="http://schemas.openxmlformats.org/officeDocument/2006/relationships/slideLayout" Target="../slideLayouts/slideLayout159.xml"/><Relationship Id="rId59" Type="http://schemas.openxmlformats.org/officeDocument/2006/relationships/slideLayout" Target="../slideLayouts/slideLayout59.xml"/><Relationship Id="rId154" Type="http://schemas.openxmlformats.org/officeDocument/2006/relationships/slideLayout" Target="../slideLayouts/slideLayout154.xml"/><Relationship Id="rId58" Type="http://schemas.openxmlformats.org/officeDocument/2006/relationships/slideLayout" Target="../slideLayouts/slideLayout58.xml"/><Relationship Id="rId153" Type="http://schemas.openxmlformats.org/officeDocument/2006/relationships/slideLayout" Target="../slideLayouts/slideLayout153.xml"/><Relationship Id="rId152" Type="http://schemas.openxmlformats.org/officeDocument/2006/relationships/slideLayout" Target="../slideLayouts/slideLayout152.xml"/><Relationship Id="rId151" Type="http://schemas.openxmlformats.org/officeDocument/2006/relationships/slideLayout" Target="../slideLayouts/slideLayout151.xml"/><Relationship Id="rId158" Type="http://schemas.openxmlformats.org/officeDocument/2006/relationships/slideLayout" Target="../slideLayouts/slideLayout158.xml"/><Relationship Id="rId157" Type="http://schemas.openxmlformats.org/officeDocument/2006/relationships/slideLayout" Target="../slideLayouts/slideLayout157.xml"/><Relationship Id="rId156" Type="http://schemas.openxmlformats.org/officeDocument/2006/relationships/slideLayout" Target="../slideLayouts/slideLayout156.xml"/><Relationship Id="rId155" Type="http://schemas.openxmlformats.org/officeDocument/2006/relationships/slideLayout" Target="../slideLayouts/slideLayout1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/>
          <p:nvPr>
            <p:ph type="title"/>
          </p:nvPr>
        </p:nvSpPr>
        <p:spPr>
          <a:xfrm>
            <a:off x="1143001" y="597484"/>
            <a:ext cx="9906000" cy="65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93C3E"/>
              </a:buClr>
              <a:buSzPts val="5000"/>
              <a:buFont typeface="Josefin Sans"/>
              <a:buNone/>
              <a:defRPr b="1" i="0" sz="5000" u="none" cap="none" strike="noStrike">
                <a:solidFill>
                  <a:srgbClr val="393C3E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  <p:sldLayoutId id="2147483800" r:id="rId153"/>
    <p:sldLayoutId id="2147483801" r:id="rId154"/>
    <p:sldLayoutId id="2147483802" r:id="rId155"/>
    <p:sldLayoutId id="2147483803" r:id="rId156"/>
    <p:sldLayoutId id="2147483804" r:id="rId157"/>
    <p:sldLayoutId id="2147483805" r:id="rId158"/>
    <p:sldLayoutId id="2147483806" r:id="rId159"/>
    <p:sldLayoutId id="2147483807" r:id="rId160"/>
    <p:sldLayoutId id="2147483808" r:id="rId161"/>
    <p:sldLayoutId id="2147483809" r:id="rId162"/>
    <p:sldLayoutId id="2147483810" r:id="rId163"/>
    <p:sldLayoutId id="2147483811" r:id="rId164"/>
    <p:sldLayoutId id="2147483812" r:id="rId165"/>
    <p:sldLayoutId id="2147483813" r:id="rId166"/>
    <p:sldLayoutId id="2147483814" r:id="rId167"/>
    <p:sldLayoutId id="2147483815" r:id="rId168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0">
          <p15:clr>
            <a:srgbClr val="F26B43"/>
          </p15:clr>
        </p15:guide>
        <p15:guide id="2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70"/>
          <p:cNvSpPr/>
          <p:nvPr/>
        </p:nvSpPr>
        <p:spPr>
          <a:xfrm>
            <a:off x="4023360" y="-1"/>
            <a:ext cx="81687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70"/>
          <p:cNvSpPr txBox="1"/>
          <p:nvPr/>
        </p:nvSpPr>
        <p:spPr>
          <a:xfrm>
            <a:off x="7301284" y="18542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Concepts</a:t>
            </a:r>
            <a:endParaRPr b="1" sz="24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87" name="Google Shape;687;p170"/>
          <p:cNvSpPr txBox="1"/>
          <p:nvPr/>
        </p:nvSpPr>
        <p:spPr>
          <a:xfrm>
            <a:off x="7301274" y="2441150"/>
            <a:ext cx="36597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Why did we make it this way?</a:t>
            </a:r>
            <a:endParaRPr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88" name="Google Shape;688;p170"/>
          <p:cNvSpPr txBox="1"/>
          <p:nvPr/>
        </p:nvSpPr>
        <p:spPr>
          <a:xfrm>
            <a:off x="7301284" y="33020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Structures and Code</a:t>
            </a:r>
            <a:endParaRPr b="1" sz="24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89" name="Google Shape;689;p170"/>
          <p:cNvSpPr txBox="1"/>
          <p:nvPr/>
        </p:nvSpPr>
        <p:spPr>
          <a:xfrm>
            <a:off x="7301284" y="38889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is it?</a:t>
            </a:r>
            <a:endParaRPr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0" name="Google Shape;690;p170"/>
          <p:cNvSpPr txBox="1"/>
          <p:nvPr/>
        </p:nvSpPr>
        <p:spPr>
          <a:xfrm>
            <a:off x="7301284" y="48260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IDE / Debugging</a:t>
            </a:r>
            <a:endParaRPr b="1" sz="24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1" name="Google Shape;691;p170"/>
          <p:cNvSpPr txBox="1"/>
          <p:nvPr/>
        </p:nvSpPr>
        <p:spPr>
          <a:xfrm>
            <a:off x="7301284" y="54129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How do we use it?</a:t>
            </a:r>
            <a:endParaRPr sz="12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92" name="Google Shape;692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836" y="1854300"/>
            <a:ext cx="1226305" cy="11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836" y="3378300"/>
            <a:ext cx="1226305" cy="11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836" y="4902300"/>
            <a:ext cx="1226305" cy="11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70"/>
          <p:cNvSpPr txBox="1"/>
          <p:nvPr>
            <p:ph type="title"/>
          </p:nvPr>
        </p:nvSpPr>
        <p:spPr>
          <a:xfrm>
            <a:off x="5285622" y="749875"/>
            <a:ext cx="62940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Activation Template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70"/>
          <p:cNvSpPr txBox="1"/>
          <p:nvPr>
            <p:ph type="title"/>
          </p:nvPr>
        </p:nvSpPr>
        <p:spPr>
          <a:xfrm>
            <a:off x="5744211" y="2124211"/>
            <a:ext cx="5871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697" name="Google Shape;697;p170"/>
          <p:cNvSpPr txBox="1"/>
          <p:nvPr>
            <p:ph type="title"/>
          </p:nvPr>
        </p:nvSpPr>
        <p:spPr>
          <a:xfrm>
            <a:off x="5744211" y="3648211"/>
            <a:ext cx="5871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698" name="Google Shape;698;p170"/>
          <p:cNvSpPr txBox="1"/>
          <p:nvPr>
            <p:ph type="title"/>
          </p:nvPr>
        </p:nvSpPr>
        <p:spPr>
          <a:xfrm>
            <a:off x="5744211" y="5172211"/>
            <a:ext cx="5871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79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/database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781" name="Google Shape;781;p179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/api</a:t>
            </a:r>
            <a:endParaRPr sz="3200"/>
          </a:p>
        </p:txBody>
      </p:sp>
      <p:sp>
        <p:nvSpPr>
          <p:cNvPr id="782" name="Google Shape;782;p179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/database - Seqeuelize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/api - Express api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/socket - Socket.IO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/util - Utility functions and libs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/light - Dmx lighting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/robot - Johnny-Five</a:t>
            </a:r>
            <a:endParaRPr/>
          </a:p>
        </p:txBody>
      </p:sp>
      <p:sp>
        <p:nvSpPr>
          <p:cNvPr id="783" name="Google Shape;783;p179"/>
          <p:cNvSpPr txBox="1"/>
          <p:nvPr>
            <p:ph type="title"/>
          </p:nvPr>
        </p:nvSpPr>
        <p:spPr>
          <a:xfrm>
            <a:off x="1143001" y="15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/src</a:t>
            </a:r>
            <a:endParaRPr/>
          </a:p>
        </p:txBody>
      </p:sp>
      <p:sp>
        <p:nvSpPr>
          <p:cNvPr id="784" name="Google Shape;784;p179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/socket</a:t>
            </a:r>
            <a:endParaRPr sz="3200">
              <a:solidFill>
                <a:srgbClr val="393C3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80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/api</a:t>
            </a:r>
            <a:endParaRPr sz="3200"/>
          </a:p>
        </p:txBody>
      </p:sp>
      <p:sp>
        <p:nvSpPr>
          <p:cNvPr id="790" name="Google Shape;790;p180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/socket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791" name="Google Shape;791;p180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9DDC"/>
                </a:solidFill>
              </a:rPr>
              <a:t>/database</a:t>
            </a:r>
            <a:endParaRPr sz="3200">
              <a:solidFill>
                <a:srgbClr val="009DDC"/>
              </a:solidFill>
            </a:endParaRPr>
          </a:p>
        </p:txBody>
      </p:sp>
      <p:sp>
        <p:nvSpPr>
          <p:cNvPr id="792" name="Google Shape;792;p180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models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repos</a:t>
            </a:r>
            <a:endParaRPr/>
          </a:p>
        </p:txBody>
      </p:sp>
      <p:sp>
        <p:nvSpPr>
          <p:cNvPr id="793" name="Google Shape;793;p180"/>
          <p:cNvSpPr txBox="1"/>
          <p:nvPr>
            <p:ph type="title"/>
          </p:nvPr>
        </p:nvSpPr>
        <p:spPr>
          <a:xfrm>
            <a:off x="1143001" y="15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/src</a:t>
            </a:r>
            <a:endParaRPr/>
          </a:p>
        </p:txBody>
      </p:sp>
      <p:sp>
        <p:nvSpPr>
          <p:cNvPr id="794" name="Google Shape;794;p180"/>
          <p:cNvSpPr txBox="1"/>
          <p:nvPr/>
        </p:nvSpPr>
        <p:spPr>
          <a:xfrm>
            <a:off x="5340650" y="1720850"/>
            <a:ext cx="9074100" cy="6541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models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thens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'..'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models</a:t>
            </a:r>
            <a:r>
              <a:rPr lang="en-US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4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One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All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Update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Destroy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thens</a:t>
            </a:r>
            <a:r>
              <a:rPr lang="en-US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5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6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create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name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}}.</a:t>
            </a:r>
            <a:r>
              <a:rPr lang="en-US">
                <a:solidFill>
                  <a:srgbClr val="9CDCFE"/>
                </a:solidFill>
              </a:rPr>
              <a:t>create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name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}).</a:t>
            </a:r>
            <a:r>
              <a:rPr lang="en-US">
                <a:solidFill>
                  <a:srgbClr val="DCDCAA"/>
                </a:solidFill>
              </a:rPr>
              <a:t>then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9CDCFE"/>
                </a:solidFill>
              </a:rPr>
              <a:t>One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7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8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all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limit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offset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9</a:t>
            </a:r>
            <a:r>
              <a:rPr lang="en-US"/>
              <a:t>  </a:t>
            </a:r>
            <a:r>
              <a:rPr lang="en-US">
                <a:solidFill>
                  <a:srgbClr val="D4D4D4"/>
                </a:solidFill>
              </a:rPr>
              <a:t>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}}.</a:t>
            </a:r>
            <a:r>
              <a:rPr lang="en-US">
                <a:solidFill>
                  <a:srgbClr val="9CDCFE"/>
                </a:solidFill>
              </a:rPr>
              <a:t>findAll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limit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offset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order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[[</a:t>
            </a:r>
            <a:r>
              <a:rPr lang="en-US">
                <a:solidFill>
                  <a:srgbClr val="CE9178"/>
                </a:solidFill>
              </a:rPr>
              <a:t>'createdAt'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CE9178"/>
                </a:solidFill>
              </a:rPr>
              <a:t>'ASC'</a:t>
            </a:r>
            <a:r>
              <a:rPr lang="en-US">
                <a:solidFill>
                  <a:srgbClr val="D4D4D4"/>
                </a:solidFill>
              </a:rPr>
              <a:t>]]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}).</a:t>
            </a:r>
            <a:r>
              <a:rPr lang="en-US">
                <a:solidFill>
                  <a:srgbClr val="DCDCAA"/>
                </a:solidFill>
              </a:rPr>
              <a:t>then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9CDCFE"/>
                </a:solidFill>
              </a:rPr>
              <a:t>All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10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11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one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id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}}.</a:t>
            </a:r>
            <a:r>
              <a:rPr lang="en-US">
                <a:solidFill>
                  <a:srgbClr val="9CDCFE"/>
                </a:solidFill>
              </a:rPr>
              <a:t>findOne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where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id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}).</a:t>
            </a:r>
            <a:r>
              <a:rPr lang="en-US">
                <a:solidFill>
                  <a:srgbClr val="DCDCAA"/>
                </a:solidFill>
              </a:rPr>
              <a:t>then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9CDCFE"/>
                </a:solidFill>
              </a:rPr>
              <a:t>One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12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13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destroy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id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}}.</a:t>
            </a:r>
            <a:r>
              <a:rPr lang="en-US">
                <a:solidFill>
                  <a:srgbClr val="9CDCFE"/>
                </a:solidFill>
              </a:rPr>
              <a:t>destroy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where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id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}).</a:t>
            </a:r>
            <a:r>
              <a:rPr lang="en-US">
                <a:solidFill>
                  <a:srgbClr val="DCDCAA"/>
                </a:solidFill>
              </a:rPr>
              <a:t>then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9CDCFE"/>
                </a:solidFill>
              </a:rPr>
              <a:t>Destroy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14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15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update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id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name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}}.</a:t>
            </a:r>
            <a:r>
              <a:rPr lang="en-US">
                <a:solidFill>
                  <a:srgbClr val="9CDCFE"/>
                </a:solidFill>
              </a:rPr>
              <a:t>update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name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},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where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id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}).</a:t>
            </a:r>
            <a:r>
              <a:rPr lang="en-US">
                <a:solidFill>
                  <a:srgbClr val="DCDCAA"/>
                </a:solidFill>
              </a:rPr>
              <a:t>then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9CDCFE"/>
                </a:solidFill>
              </a:rPr>
              <a:t>Update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16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17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18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create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19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destroy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20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all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21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one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22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update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23</a:t>
            </a:r>
            <a:r>
              <a:rPr lang="en-US"/>
              <a:t>  </a:t>
            </a:r>
            <a:r>
              <a:rPr lang="en-US">
                <a:solidFill>
                  <a:srgbClr val="D4D4D4"/>
                </a:solidFill>
              </a:rPr>
              <a:t>};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795" name="Google Shape;795;p180"/>
          <p:cNvSpPr txBox="1"/>
          <p:nvPr/>
        </p:nvSpPr>
        <p:spPr>
          <a:xfrm>
            <a:off x="359375" y="5240825"/>
            <a:ext cx="4581900" cy="1537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thens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All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DCDCAA"/>
                </a:solidFill>
              </a:rPr>
              <a:t>l</a:t>
            </a:r>
            <a:r>
              <a:rPr lang="en-US">
                <a:solidFill>
                  <a:srgbClr val="D4D4D4"/>
                </a:solidFill>
              </a:rPr>
              <a:t>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l?.</a:t>
            </a:r>
            <a:r>
              <a:rPr lang="en-US">
                <a:solidFill>
                  <a:srgbClr val="DCDCAA"/>
                </a:solidFill>
              </a:rPr>
              <a:t>map</a:t>
            </a:r>
            <a:r>
              <a:rPr lang="en-US">
                <a:solidFill>
                  <a:srgbClr val="D4D4D4"/>
                </a:solidFill>
              </a:rPr>
              <a:t>((</a:t>
            </a:r>
            <a:r>
              <a:rPr lang="en-US">
                <a:solidFill>
                  <a:srgbClr val="DCDCAA"/>
                </a:solidFill>
              </a:rPr>
              <a:t>r</a:t>
            </a:r>
            <a:r>
              <a:rPr lang="en-US">
                <a:solidFill>
                  <a:srgbClr val="D4D4D4"/>
                </a:solidFill>
              </a:rPr>
              <a:t>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r?.</a:t>
            </a:r>
            <a:r>
              <a:rPr lang="en-US">
                <a:solidFill>
                  <a:srgbClr val="DCDCAA"/>
                </a:solidFill>
              </a:rPr>
              <a:t>get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plain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true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||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r)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||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l,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One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DCDCAA"/>
                </a:solidFill>
              </a:rPr>
              <a:t>r</a:t>
            </a:r>
            <a:r>
              <a:rPr lang="en-US">
                <a:solidFill>
                  <a:srgbClr val="D4D4D4"/>
                </a:solidFill>
              </a:rPr>
              <a:t>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r?.</a:t>
            </a:r>
            <a:r>
              <a:rPr lang="en-US">
                <a:solidFill>
                  <a:srgbClr val="DCDCAA"/>
                </a:solidFill>
              </a:rPr>
              <a:t>get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plain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true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||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r,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4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Update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DCDCAA"/>
                </a:solidFill>
              </a:rPr>
              <a:t>d</a:t>
            </a:r>
            <a:r>
              <a:rPr lang="en-US">
                <a:solidFill>
                  <a:srgbClr val="D4D4D4"/>
                </a:solidFill>
              </a:rPr>
              <a:t>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Boolean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9CDCFE"/>
                </a:solidFill>
              </a:rPr>
              <a:t>parseInt</a:t>
            </a:r>
            <a:r>
              <a:rPr lang="en-US">
                <a:solidFill>
                  <a:srgbClr val="D4D4D4"/>
                </a:solidFill>
              </a:rPr>
              <a:t>(d,</a:t>
            </a:r>
            <a:r>
              <a:rPr lang="en-US"/>
              <a:t> </a:t>
            </a:r>
            <a:r>
              <a:rPr lang="en-US">
                <a:solidFill>
                  <a:srgbClr val="B5CEA8"/>
                </a:solidFill>
              </a:rPr>
              <a:t>10</a:t>
            </a:r>
            <a:r>
              <a:rPr lang="en-US">
                <a:solidFill>
                  <a:srgbClr val="D4D4D4"/>
                </a:solidFill>
              </a:rPr>
              <a:t>)),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5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Destroy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Boolean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6</a:t>
            </a:r>
            <a:r>
              <a:rPr lang="en-US"/>
              <a:t>  </a:t>
            </a:r>
            <a:r>
              <a:rPr lang="en-US">
                <a:solidFill>
                  <a:srgbClr val="D4D4D4"/>
                </a:solidFill>
              </a:rPr>
              <a:t>};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81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/database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801" name="Google Shape;801;p181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/socket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802" name="Google Shape;802;p181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9DDC"/>
                </a:solidFill>
              </a:rPr>
              <a:t>/api</a:t>
            </a:r>
            <a:endParaRPr sz="3200">
              <a:solidFill>
                <a:srgbClr val="009DDC"/>
              </a:solidFill>
            </a:endParaRPr>
          </a:p>
        </p:txBody>
      </p:sp>
      <p:sp>
        <p:nvSpPr>
          <p:cNvPr id="803" name="Google Shape;803;p181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routes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middlewares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controllers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errors</a:t>
            </a:r>
            <a:endParaRPr/>
          </a:p>
        </p:txBody>
      </p:sp>
      <p:sp>
        <p:nvSpPr>
          <p:cNvPr id="804" name="Google Shape;804;p181"/>
          <p:cNvSpPr txBox="1"/>
          <p:nvPr>
            <p:ph type="title"/>
          </p:nvPr>
        </p:nvSpPr>
        <p:spPr>
          <a:xfrm>
            <a:off x="1143001" y="15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/src</a:t>
            </a:r>
            <a:endParaRPr/>
          </a:p>
        </p:txBody>
      </p:sp>
      <p:sp>
        <p:nvSpPr>
          <p:cNvPr id="805" name="Google Shape;805;p181"/>
          <p:cNvSpPr txBox="1"/>
          <p:nvPr/>
        </p:nvSpPr>
        <p:spPr>
          <a:xfrm>
            <a:off x="6442200" y="1840625"/>
            <a:ext cx="5749800" cy="4841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</a:t>
            </a:r>
            <a:r>
              <a:rPr lang="en-US">
                <a:solidFill>
                  <a:srgbClr val="DCDCAA"/>
                </a:solidFill>
              </a:rPr>
              <a:t>express</a:t>
            </a:r>
            <a:r>
              <a:rPr lang="en-US">
                <a:solidFill>
                  <a:srgbClr val="D4D4D4"/>
                </a:solidFill>
              </a:rPr>
              <a:t> =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'express'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</a:t>
            </a:r>
            <a:r>
              <a:rPr lang="en-US">
                <a:solidFill>
                  <a:srgbClr val="DCDCAA"/>
                </a:solidFill>
              </a:rPr>
              <a:t>router</a:t>
            </a:r>
            <a:r>
              <a:rPr lang="en-US">
                <a:solidFill>
                  <a:srgbClr val="D4D4D4"/>
                </a:solidFill>
              </a:rPr>
              <a:t> = </a:t>
            </a:r>
            <a:r>
              <a:rPr lang="en-US">
                <a:solidFill>
                  <a:srgbClr val="9CDCFE"/>
                </a:solidFill>
              </a:rPr>
              <a:t>express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Router</a:t>
            </a:r>
            <a:r>
              <a:rPr lang="en-US">
                <a:solidFill>
                  <a:srgbClr val="D4D4D4"/>
                </a:solidFill>
              </a:rPr>
              <a:t>();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</a:t>
            </a:r>
            <a:r>
              <a:rPr lang="en-US">
                <a:solidFill>
                  <a:srgbClr val="DCDCAA"/>
                </a:solidFill>
              </a:rPr>
              <a:t>middlewares</a:t>
            </a:r>
            <a:r>
              <a:rPr lang="en-US">
                <a:solidFill>
                  <a:srgbClr val="D4D4D4"/>
                </a:solidFill>
              </a:rPr>
              <a:t> =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'../middlewares'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4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{ 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 } =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'../controllers'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5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{ </a:t>
            </a:r>
            <a:r>
              <a:rPr lang="en-US">
                <a:solidFill>
                  <a:srgbClr val="DCDCAA"/>
                </a:solidFill>
              </a:rPr>
              <a:t>joi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>
                <a:solidFill>
                  <a:srgbClr val="DCDCAA"/>
                </a:solidFill>
              </a:rPr>
              <a:t>validate</a:t>
            </a:r>
            <a:r>
              <a:rPr lang="en-US">
                <a:solidFill>
                  <a:srgbClr val="D4D4D4"/>
                </a:solidFill>
              </a:rPr>
              <a:t> } = </a:t>
            </a:r>
            <a:r>
              <a:rPr lang="en-US">
                <a:solidFill>
                  <a:srgbClr val="9CDCFE"/>
                </a:solidFill>
              </a:rPr>
              <a:t>middlewares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validator</a:t>
            </a:r>
            <a:r>
              <a:rPr lang="en-US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6</a:t>
            </a:r>
            <a:r>
              <a:rPr lang="en-US">
                <a:solidFill>
                  <a:srgbClr val="D4D4D4"/>
                </a:solidFill>
              </a:rPr>
              <a:t>  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7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CDCFE"/>
                </a:solidFill>
              </a:rPr>
              <a:t>router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get</a:t>
            </a:r>
            <a:r>
              <a:rPr lang="en-US">
                <a:solidFill>
                  <a:srgbClr val="D4D4D4"/>
                </a:solidFill>
              </a:rPr>
              <a:t>(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8</a:t>
            </a:r>
            <a:r>
              <a:rPr lang="en-US">
                <a:solidFill>
                  <a:srgbClr val="D4D4D4"/>
                </a:solidFill>
              </a:rPr>
              <a:t>    </a:t>
            </a:r>
            <a:r>
              <a:rPr lang="en-US">
                <a:solidFill>
                  <a:srgbClr val="CE9178"/>
                </a:solidFill>
              </a:rPr>
              <a:t>'/'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9</a:t>
            </a:r>
            <a:r>
              <a:rPr lang="en-US">
                <a:solidFill>
                  <a:srgbClr val="D4D4D4"/>
                </a:solidFill>
              </a:rPr>
              <a:t>    </a:t>
            </a:r>
            <a:r>
              <a:rPr lang="en-US">
                <a:solidFill>
                  <a:srgbClr val="9CDCFE"/>
                </a:solidFill>
              </a:rPr>
              <a:t>validate</a:t>
            </a:r>
            <a:r>
              <a:rPr lang="en-US">
                <a:solidFill>
                  <a:srgbClr val="D4D4D4"/>
                </a:solidFill>
              </a:rPr>
              <a:t>({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10</a:t>
            </a:r>
            <a:r>
              <a:rPr lang="en-US">
                <a:solidFill>
                  <a:srgbClr val="D4D4D4"/>
                </a:solidFill>
              </a:rPr>
              <a:t>      </a:t>
            </a:r>
            <a:r>
              <a:rPr lang="en-US">
                <a:solidFill>
                  <a:srgbClr val="DCDCAA"/>
                </a:solidFill>
              </a:rPr>
              <a:t>query</a:t>
            </a:r>
            <a:r>
              <a:rPr lang="en-US">
                <a:solidFill>
                  <a:srgbClr val="D4D4D4"/>
                </a:solidFill>
              </a:rPr>
              <a:t>: 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11</a:t>
            </a:r>
            <a:r>
              <a:rPr lang="en-US">
                <a:solidFill>
                  <a:srgbClr val="D4D4D4"/>
                </a:solidFill>
              </a:rPr>
              <a:t>        </a:t>
            </a:r>
            <a:r>
              <a:rPr lang="en-US">
                <a:solidFill>
                  <a:srgbClr val="DCDCAA"/>
                </a:solidFill>
              </a:rPr>
              <a:t>limit</a:t>
            </a:r>
            <a:r>
              <a:rPr lang="en-US">
                <a:solidFill>
                  <a:srgbClr val="D4D4D4"/>
                </a:solidFill>
              </a:rPr>
              <a:t>: </a:t>
            </a:r>
            <a:r>
              <a:rPr lang="en-US">
                <a:solidFill>
                  <a:srgbClr val="9CDCFE"/>
                </a:solidFill>
              </a:rPr>
              <a:t>joi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number</a:t>
            </a:r>
            <a:r>
              <a:rPr lang="en-US">
                <a:solidFill>
                  <a:srgbClr val="D4D4D4"/>
                </a:solidFill>
              </a:rPr>
              <a:t>().</a:t>
            </a:r>
            <a:r>
              <a:rPr lang="en-US">
                <a:solidFill>
                  <a:srgbClr val="DCDCAA"/>
                </a:solidFill>
              </a:rPr>
              <a:t>integer</a:t>
            </a:r>
            <a:r>
              <a:rPr lang="en-US">
                <a:solidFill>
                  <a:srgbClr val="D4D4D4"/>
                </a:solidFill>
              </a:rPr>
              <a:t>().</a:t>
            </a:r>
            <a:r>
              <a:rPr lang="en-US">
                <a:solidFill>
                  <a:srgbClr val="DCDCAA"/>
                </a:solidFill>
              </a:rPr>
              <a:t>min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B5CEA8"/>
                </a:solidFill>
              </a:rPr>
              <a:t>1</a:t>
            </a:r>
            <a:r>
              <a:rPr lang="en-US">
                <a:solidFill>
                  <a:srgbClr val="D4D4D4"/>
                </a:solidFill>
              </a:rPr>
              <a:t>).</a:t>
            </a:r>
            <a:r>
              <a:rPr lang="en-US">
                <a:solidFill>
                  <a:srgbClr val="DCDCAA"/>
                </a:solidFill>
              </a:rPr>
              <a:t>default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B5CEA8"/>
                </a:solidFill>
              </a:rPr>
              <a:t>10</a:t>
            </a:r>
            <a:r>
              <a:rPr lang="en-US">
                <a:solidFill>
                  <a:srgbClr val="D4D4D4"/>
                </a:solidFill>
              </a:rPr>
              <a:t>),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12</a:t>
            </a:r>
            <a:r>
              <a:rPr lang="en-US">
                <a:solidFill>
                  <a:srgbClr val="D4D4D4"/>
                </a:solidFill>
              </a:rPr>
              <a:t>        </a:t>
            </a:r>
            <a:r>
              <a:rPr lang="en-US">
                <a:solidFill>
                  <a:srgbClr val="DCDCAA"/>
                </a:solidFill>
              </a:rPr>
              <a:t>offset</a:t>
            </a:r>
            <a:r>
              <a:rPr lang="en-US">
                <a:solidFill>
                  <a:srgbClr val="D4D4D4"/>
                </a:solidFill>
              </a:rPr>
              <a:t>: </a:t>
            </a:r>
            <a:r>
              <a:rPr lang="en-US">
                <a:solidFill>
                  <a:srgbClr val="9CDCFE"/>
                </a:solidFill>
              </a:rPr>
              <a:t>joi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number</a:t>
            </a:r>
            <a:r>
              <a:rPr lang="en-US">
                <a:solidFill>
                  <a:srgbClr val="D4D4D4"/>
                </a:solidFill>
              </a:rPr>
              <a:t>().</a:t>
            </a:r>
            <a:r>
              <a:rPr lang="en-US">
                <a:solidFill>
                  <a:srgbClr val="DCDCAA"/>
                </a:solidFill>
              </a:rPr>
              <a:t>integer</a:t>
            </a:r>
            <a:r>
              <a:rPr lang="en-US">
                <a:solidFill>
                  <a:srgbClr val="D4D4D4"/>
                </a:solidFill>
              </a:rPr>
              <a:t>().</a:t>
            </a:r>
            <a:r>
              <a:rPr lang="en-US">
                <a:solidFill>
                  <a:srgbClr val="DCDCAA"/>
                </a:solidFill>
              </a:rPr>
              <a:t>min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B5CEA8"/>
                </a:solidFill>
              </a:rPr>
              <a:t>0</a:t>
            </a:r>
            <a:r>
              <a:rPr lang="en-US">
                <a:solidFill>
                  <a:srgbClr val="D4D4D4"/>
                </a:solidFill>
              </a:rPr>
              <a:t>).</a:t>
            </a:r>
            <a:r>
              <a:rPr lang="en-US">
                <a:solidFill>
                  <a:srgbClr val="DCDCAA"/>
                </a:solidFill>
              </a:rPr>
              <a:t>default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B5CEA8"/>
                </a:solidFill>
              </a:rPr>
              <a:t>0</a:t>
            </a:r>
            <a:r>
              <a:rPr lang="en-US">
                <a:solidFill>
                  <a:srgbClr val="D4D4D4"/>
                </a:solidFill>
              </a:rPr>
              <a:t>),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13</a:t>
            </a:r>
            <a:r>
              <a:rPr lang="en-US">
                <a:solidFill>
                  <a:srgbClr val="D4D4D4"/>
                </a:solidFill>
              </a:rPr>
              <a:t>      },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14</a:t>
            </a:r>
            <a:r>
              <a:rPr lang="en-US">
                <a:solidFill>
                  <a:srgbClr val="D4D4D4"/>
                </a:solidFill>
              </a:rPr>
              <a:t>    }),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15</a:t>
            </a:r>
            <a:r>
              <a:rPr lang="en-US">
                <a:solidFill>
                  <a:srgbClr val="D4D4D4"/>
                </a:solidFill>
              </a:rPr>
              <a:t>    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}}.</a:t>
            </a:r>
            <a:r>
              <a:rPr lang="en-US">
                <a:solidFill>
                  <a:srgbClr val="9CDCFE"/>
                </a:solidFill>
              </a:rPr>
              <a:t>get</a:t>
            </a:r>
            <a:endParaRPr>
              <a:solidFill>
                <a:srgbClr val="9CDCFE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16</a:t>
            </a:r>
            <a:r>
              <a:rPr lang="en-US">
                <a:solidFill>
                  <a:srgbClr val="D4D4D4"/>
                </a:solidFill>
              </a:rPr>
              <a:t>  );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806" name="Google Shape;806;p181"/>
          <p:cNvSpPr txBox="1"/>
          <p:nvPr/>
        </p:nvSpPr>
        <p:spPr>
          <a:xfrm>
            <a:off x="83400" y="5014625"/>
            <a:ext cx="6358800" cy="1667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repositories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'../../database'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repositories</a:t>
            </a:r>
            <a:r>
              <a:rPr lang="en-US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4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get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DCDCAA"/>
                </a:solidFill>
              </a:rPr>
              <a:t>req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res</a:t>
            </a:r>
            <a:r>
              <a:rPr lang="en-US">
                <a:solidFill>
                  <a:srgbClr val="D4D4D4"/>
                </a:solidFill>
              </a:rPr>
              <a:t>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5</a:t>
            </a:r>
            <a:r>
              <a:rPr lang="en-US"/>
              <a:t>  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limit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offset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req.</a:t>
            </a:r>
            <a:r>
              <a:rPr lang="en-US">
                <a:solidFill>
                  <a:srgbClr val="DCDCAA"/>
                </a:solidFill>
              </a:rPr>
              <a:t>query</a:t>
            </a:r>
            <a:r>
              <a:rPr lang="en-US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6</a:t>
            </a:r>
            <a:r>
              <a:rPr lang="en-US"/>
              <a:t>    </a:t>
            </a:r>
            <a:r>
              <a:rPr lang="en-US">
                <a:solidFill>
                  <a:srgbClr val="D4D4D4"/>
                </a:solidFill>
              </a:rPr>
              <a:t>res.</a:t>
            </a:r>
            <a:r>
              <a:rPr lang="en-US">
                <a:solidFill>
                  <a:srgbClr val="DCDCAA"/>
                </a:solidFill>
              </a:rPr>
              <a:t>json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}}:</a:t>
            </a:r>
            <a:r>
              <a:rPr lang="en-US"/>
              <a:t> </a:t>
            </a:r>
            <a:r>
              <a:rPr lang="en-US">
                <a:solidFill>
                  <a:srgbClr val="C586C0"/>
                </a:solidFill>
              </a:rPr>
              <a:t>await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}}.</a:t>
            </a:r>
            <a:r>
              <a:rPr lang="en-US">
                <a:solidFill>
                  <a:srgbClr val="9CDCFE"/>
                </a:solidFill>
              </a:rPr>
              <a:t>all</a:t>
            </a:r>
            <a:r>
              <a:rPr lang="en-US">
                <a:solidFill>
                  <a:srgbClr val="D4D4D4"/>
                </a:solidFill>
              </a:rPr>
              <a:t>({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limit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offset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7</a:t>
            </a:r>
            <a:r>
              <a:rPr lang="en-US"/>
              <a:t>  </a:t>
            </a:r>
            <a:r>
              <a:rPr lang="en-US">
                <a:solidFill>
                  <a:srgbClr val="D4D4D4"/>
                </a:solidFill>
              </a:rPr>
              <a:t>};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82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/api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812" name="Google Shape;812;p182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/database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813" name="Google Shape;813;p182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9DDC"/>
                </a:solidFill>
              </a:rPr>
              <a:t>/socket</a:t>
            </a:r>
            <a:endParaRPr sz="3200">
              <a:solidFill>
                <a:srgbClr val="009DDC"/>
              </a:solidFill>
            </a:endParaRPr>
          </a:p>
        </p:txBody>
      </p:sp>
      <p:sp>
        <p:nvSpPr>
          <p:cNvPr id="814" name="Google Shape;814;p182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middlewares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controllers</a:t>
            </a:r>
            <a:endParaRPr/>
          </a:p>
        </p:txBody>
      </p:sp>
      <p:sp>
        <p:nvSpPr>
          <p:cNvPr id="815" name="Google Shape;815;p182"/>
          <p:cNvSpPr txBox="1"/>
          <p:nvPr>
            <p:ph type="title"/>
          </p:nvPr>
        </p:nvSpPr>
        <p:spPr>
          <a:xfrm>
            <a:off x="1143001" y="15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/src</a:t>
            </a:r>
            <a:endParaRPr/>
          </a:p>
        </p:txBody>
      </p:sp>
      <p:sp>
        <p:nvSpPr>
          <p:cNvPr id="816" name="Google Shape;816;p182"/>
          <p:cNvSpPr txBox="1"/>
          <p:nvPr/>
        </p:nvSpPr>
        <p:spPr>
          <a:xfrm>
            <a:off x="7007750" y="2806400"/>
            <a:ext cx="4851600" cy="3224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{ </a:t>
            </a:r>
            <a:r>
              <a:rPr lang="en-US">
                <a:solidFill>
                  <a:srgbClr val="DCDCAA"/>
                </a:solidFill>
              </a:rPr>
              <a:t>repositories</a:t>
            </a:r>
            <a:r>
              <a:rPr lang="en-US">
                <a:solidFill>
                  <a:srgbClr val="D4D4D4"/>
                </a:solidFill>
              </a:rPr>
              <a:t> } =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'../../database'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</a:t>
            </a:r>
            <a:r>
              <a:rPr lang="en-US">
                <a:solidFill>
                  <a:srgbClr val="DCDCAA"/>
                </a:solidFill>
              </a:rPr>
              <a:t>socket</a:t>
            </a:r>
            <a:r>
              <a:rPr lang="en-US">
                <a:solidFill>
                  <a:srgbClr val="D4D4D4"/>
                </a:solidFill>
              </a:rPr>
              <a:t> =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'../../socket'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>
                <a:solidFill>
                  <a:srgbClr val="D4D4D4"/>
                </a:solidFill>
              </a:rPr>
              <a:t>  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4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{ 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 } = </a:t>
            </a:r>
            <a:r>
              <a:rPr lang="en-US">
                <a:solidFill>
                  <a:srgbClr val="9CDCFE"/>
                </a:solidFill>
              </a:rPr>
              <a:t>repositories</a:t>
            </a:r>
            <a:r>
              <a:rPr lang="en-US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5</a:t>
            </a:r>
            <a:r>
              <a:rPr lang="en-US">
                <a:solidFill>
                  <a:srgbClr val="D4D4D4"/>
                </a:solidFill>
              </a:rPr>
              <a:t>  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6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create</a:t>
            </a:r>
            <a:r>
              <a:rPr lang="en-US">
                <a:solidFill>
                  <a:srgbClr val="D4D4D4"/>
                </a:solidFill>
              </a:rPr>
              <a:t> =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>
                <a:solidFill>
                  <a:srgbClr val="D4D4D4"/>
                </a:solidFill>
              </a:rPr>
              <a:t> (</a:t>
            </a:r>
            <a:r>
              <a:rPr lang="en-US">
                <a:solidFill>
                  <a:srgbClr val="DCDCAA"/>
                </a:solidFill>
              </a:rPr>
              <a:t>client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>
                <a:solidFill>
                  <a:srgbClr val="DCDCAA"/>
                </a:solidFill>
              </a:rPr>
              <a:t>data</a:t>
            </a:r>
            <a:r>
              <a:rPr lang="en-US">
                <a:solidFill>
                  <a:srgbClr val="D4D4D4"/>
                </a:solidFill>
              </a:rPr>
              <a:t>) =&gt; 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7</a:t>
            </a:r>
            <a:r>
              <a:rPr lang="en-US">
                <a:solidFill>
                  <a:srgbClr val="D4D4D4"/>
                </a:solidFill>
              </a:rPr>
              <a:t>    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{ </a:t>
            </a:r>
            <a:r>
              <a:rPr lang="en-US">
                <a:solidFill>
                  <a:srgbClr val="DCDCAA"/>
                </a:solidFill>
              </a:rPr>
              <a:t>name</a:t>
            </a:r>
            <a:r>
              <a:rPr lang="en-US">
                <a:solidFill>
                  <a:srgbClr val="D4D4D4"/>
                </a:solidFill>
              </a:rPr>
              <a:t> } = data;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8</a:t>
            </a:r>
            <a:r>
              <a:rPr lang="en-US">
                <a:solidFill>
                  <a:srgbClr val="D4D4D4"/>
                </a:solidFill>
              </a:rPr>
              <a:t>      </a:t>
            </a:r>
            <a:r>
              <a:rPr lang="en-US">
                <a:solidFill>
                  <a:srgbClr val="9CDCFE"/>
                </a:solidFill>
              </a:rPr>
              <a:t>socket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emit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'{{CHANGE_ME}}_created_item</a:t>
            </a:r>
            <a:r>
              <a:rPr lang="en-US">
                <a:solidFill>
                  <a:srgbClr val="CE9178"/>
                </a:solidFill>
              </a:rPr>
              <a:t>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9</a:t>
            </a:r>
            <a:r>
              <a:rPr lang="en-US">
                <a:solidFill>
                  <a:srgbClr val="D4D4D4"/>
                </a:solidFill>
              </a:rPr>
              <a:t>      </a:t>
            </a:r>
            <a:r>
              <a:rPr lang="en-US">
                <a:solidFill>
                  <a:srgbClr val="C586C0"/>
                </a:solidFill>
              </a:rPr>
              <a:t>await</a:t>
            </a:r>
            <a:r>
              <a:rPr lang="en-US">
                <a:solidFill>
                  <a:srgbClr val="D4D4D4"/>
                </a:solidFill>
              </a:rPr>
              <a:t> 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}}.</a:t>
            </a:r>
            <a:r>
              <a:rPr lang="en-US">
                <a:solidFill>
                  <a:srgbClr val="9CDCFE"/>
                </a:solidFill>
              </a:rPr>
              <a:t>create</a:t>
            </a:r>
            <a:r>
              <a:rPr lang="en-US">
                <a:solidFill>
                  <a:srgbClr val="D4D4D4"/>
                </a:solidFill>
              </a:rPr>
              <a:t>({ </a:t>
            </a:r>
            <a:r>
              <a:rPr lang="en-US">
                <a:solidFill>
                  <a:srgbClr val="DCDCAA"/>
                </a:solidFill>
              </a:rPr>
              <a:t>name</a:t>
            </a:r>
            <a:r>
              <a:rPr lang="en-US">
                <a:solidFill>
                  <a:srgbClr val="D4D4D4"/>
                </a:solidFill>
              </a:rPr>
              <a:t> });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10</a:t>
            </a:r>
            <a:r>
              <a:rPr lang="en-US">
                <a:solidFill>
                  <a:srgbClr val="D4D4D4"/>
                </a:solidFill>
              </a:rPr>
              <a:t>  };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83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/light</a:t>
            </a:r>
            <a:endParaRPr sz="3200"/>
          </a:p>
        </p:txBody>
      </p:sp>
      <p:sp>
        <p:nvSpPr>
          <p:cNvPr id="822" name="Google Shape;822;p183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9DDC"/>
                </a:solidFill>
              </a:rPr>
              <a:t>/util</a:t>
            </a:r>
            <a:endParaRPr sz="3200">
              <a:solidFill>
                <a:srgbClr val="009DDC"/>
              </a:solidFill>
            </a:endParaRPr>
          </a:p>
        </p:txBody>
      </p:sp>
      <p:sp>
        <p:nvSpPr>
          <p:cNvPr id="823" name="Google Shape;823;p183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</a:t>
            </a:r>
            <a:r>
              <a:rPr lang="en-US" sz="3200"/>
              <a:t>robot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824" name="Google Shape;824;p183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autoloaded objects</a:t>
            </a:r>
            <a:endParaRPr/>
          </a:p>
        </p:txBody>
      </p:sp>
      <p:sp>
        <p:nvSpPr>
          <p:cNvPr id="825" name="Google Shape;825;p183"/>
          <p:cNvSpPr txBox="1"/>
          <p:nvPr>
            <p:ph type="title"/>
          </p:nvPr>
        </p:nvSpPr>
        <p:spPr>
          <a:xfrm>
            <a:off x="1143001" y="15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/src</a:t>
            </a:r>
            <a:endParaRPr/>
          </a:p>
        </p:txBody>
      </p:sp>
      <p:sp>
        <p:nvSpPr>
          <p:cNvPr id="826" name="Google Shape;826;p183"/>
          <p:cNvSpPr txBox="1"/>
          <p:nvPr/>
        </p:nvSpPr>
        <p:spPr>
          <a:xfrm>
            <a:off x="5909650" y="1803150"/>
            <a:ext cx="6282300" cy="325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dgram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'dgram'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util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'util'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4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client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DCDCAA"/>
                </a:solidFill>
              </a:rPr>
              <a:t>host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port</a:t>
            </a:r>
            <a:r>
              <a:rPr lang="en-US">
                <a:solidFill>
                  <a:srgbClr val="D4D4D4"/>
                </a:solidFill>
              </a:rPr>
              <a:t>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5</a:t>
            </a:r>
            <a:r>
              <a:rPr lang="en-US"/>
              <a:t>  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client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dgram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createSocket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'udp4'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6</a:t>
            </a:r>
            <a:r>
              <a:rPr lang="en-US"/>
              <a:t>  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returnObj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client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7</a:t>
            </a:r>
            <a:r>
              <a:rPr lang="en-US"/>
              <a:t>  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send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util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promisify</a:t>
            </a:r>
            <a:r>
              <a:rPr lang="en-US">
                <a:solidFill>
                  <a:srgbClr val="D4D4D4"/>
                </a:solidFill>
              </a:rPr>
              <a:t>(client.</a:t>
            </a:r>
            <a:r>
              <a:rPr lang="en-US">
                <a:solidFill>
                  <a:srgbClr val="DCDCAA"/>
                </a:solidFill>
              </a:rPr>
              <a:t>send</a:t>
            </a:r>
            <a:r>
              <a:rPr lang="en-US">
                <a:solidFill>
                  <a:srgbClr val="D4D4D4"/>
                </a:solidFill>
              </a:rPr>
              <a:t>).</a:t>
            </a:r>
            <a:r>
              <a:rPr lang="en-US">
                <a:solidFill>
                  <a:srgbClr val="DCDCAA"/>
                </a:solidFill>
              </a:rPr>
              <a:t>bind</a:t>
            </a:r>
            <a:r>
              <a:rPr lang="en-US">
                <a:solidFill>
                  <a:srgbClr val="D4D4D4"/>
                </a:solidFill>
              </a:rPr>
              <a:t>(client);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8</a:t>
            </a:r>
            <a:r>
              <a:rPr lang="en-US"/>
              <a:t>    </a:t>
            </a:r>
            <a:r>
              <a:rPr lang="en-US">
                <a:solidFill>
                  <a:srgbClr val="D4D4D4"/>
                </a:solidFill>
              </a:rPr>
              <a:t>returnObj.</a:t>
            </a:r>
            <a:r>
              <a:rPr lang="en-US">
                <a:solidFill>
                  <a:srgbClr val="DCDCAA"/>
                </a:solidFill>
              </a:rPr>
              <a:t>send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DCDCAA"/>
                </a:solidFill>
              </a:rPr>
              <a:t>message</a:t>
            </a:r>
            <a:r>
              <a:rPr lang="en-US">
                <a:solidFill>
                  <a:srgbClr val="D4D4D4"/>
                </a:solidFill>
              </a:rPr>
              <a:t>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9</a:t>
            </a:r>
            <a:r>
              <a:rPr lang="en-US"/>
              <a:t>    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messageBuffer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Buffer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from</a:t>
            </a:r>
            <a:r>
              <a:rPr lang="en-US">
                <a:solidFill>
                  <a:srgbClr val="D4D4D4"/>
                </a:solidFill>
              </a:rPr>
              <a:t>(message);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10</a:t>
            </a:r>
            <a:r>
              <a:rPr lang="en-US"/>
              <a:t>      </a:t>
            </a:r>
            <a:r>
              <a:rPr lang="en-US">
                <a:solidFill>
                  <a:srgbClr val="C586C0"/>
                </a:solidFill>
              </a:rPr>
              <a:t>return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send(messageBuffer,</a:t>
            </a:r>
            <a:r>
              <a:rPr lang="en-US"/>
              <a:t> </a:t>
            </a:r>
            <a:r>
              <a:rPr lang="en-US">
                <a:solidFill>
                  <a:srgbClr val="B5CEA8"/>
                </a:solidFill>
              </a:rPr>
              <a:t>0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messageBuffer.</a:t>
            </a:r>
            <a:r>
              <a:rPr lang="en-US">
                <a:solidFill>
                  <a:srgbClr val="DCDCAA"/>
                </a:solidFill>
              </a:rPr>
              <a:t>length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port,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host);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11</a:t>
            </a:r>
            <a:r>
              <a:rPr lang="en-US"/>
              <a:t>    </a:t>
            </a:r>
            <a:r>
              <a:rPr lang="en-US">
                <a:solidFill>
                  <a:srgbClr val="D4D4D4"/>
                </a:solidFill>
              </a:rPr>
              <a:t>};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12</a:t>
            </a:r>
            <a:r>
              <a:rPr lang="en-US"/>
              <a:t>    </a:t>
            </a:r>
            <a:r>
              <a:rPr lang="en-US">
                <a:solidFill>
                  <a:srgbClr val="C586C0"/>
                </a:solidFill>
              </a:rPr>
              <a:t>return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returnObj;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13</a:t>
            </a:r>
            <a:r>
              <a:rPr lang="en-US"/>
              <a:t>  </a:t>
            </a:r>
            <a:r>
              <a:rPr lang="en-US">
                <a:solidFill>
                  <a:srgbClr val="D4D4D4"/>
                </a:solidFill>
              </a:rPr>
              <a:t>};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827" name="Google Shape;827;p183"/>
          <p:cNvSpPr txBox="1"/>
          <p:nvPr/>
        </p:nvSpPr>
        <p:spPr>
          <a:xfrm>
            <a:off x="7679975" y="5460425"/>
            <a:ext cx="3770100" cy="908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util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'../../util'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client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util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udp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client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9CDCFE"/>
                </a:solidFill>
              </a:rPr>
              <a:t>host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port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client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send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'hello'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84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/util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33" name="Google Shape;833;p184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</a:t>
            </a:r>
            <a:r>
              <a:rPr lang="en-US" sz="3200"/>
              <a:t>robot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834" name="Google Shape;834;p184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/light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835" name="Google Shape;835;p184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universes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scenes</a:t>
            </a:r>
            <a:endParaRPr/>
          </a:p>
        </p:txBody>
      </p:sp>
      <p:sp>
        <p:nvSpPr>
          <p:cNvPr id="836" name="Google Shape;836;p184"/>
          <p:cNvSpPr txBox="1"/>
          <p:nvPr>
            <p:ph type="title"/>
          </p:nvPr>
        </p:nvSpPr>
        <p:spPr>
          <a:xfrm>
            <a:off x="1143001" y="15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/src</a:t>
            </a:r>
            <a:endParaRPr/>
          </a:p>
        </p:txBody>
      </p:sp>
      <p:sp>
        <p:nvSpPr>
          <p:cNvPr id="837" name="Google Shape;837;p184"/>
          <p:cNvSpPr txBox="1"/>
          <p:nvPr/>
        </p:nvSpPr>
        <p:spPr>
          <a:xfrm>
            <a:off x="6279000" y="1747325"/>
            <a:ext cx="5749800" cy="1282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driver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CE9178"/>
                </a:solidFill>
              </a:rPr>
              <a:t>'enttec-usb-dmx-pro'</a:t>
            </a:r>
            <a:r>
              <a:rPr lang="en-US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deviceId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CE9178"/>
                </a:solidFill>
              </a:rPr>
              <a:t>'COM'</a:t>
            </a:r>
            <a:r>
              <a:rPr lang="en-US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options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{};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4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5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initialState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>
                <a:solidFill>
                  <a:srgbClr val="B5CEA8"/>
                </a:solidFill>
              </a:rPr>
              <a:t>1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>
                <a:solidFill>
                  <a:srgbClr val="B5CEA8"/>
                </a:solidFill>
              </a:rPr>
              <a:t>255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B5CEA8"/>
                </a:solidFill>
              </a:rPr>
              <a:t>2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>
                <a:solidFill>
                  <a:srgbClr val="B5CEA8"/>
                </a:solidFill>
              </a:rPr>
              <a:t>0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B5CEA8"/>
                </a:solidFill>
              </a:rPr>
              <a:t>3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>
                <a:solidFill>
                  <a:srgbClr val="B5CEA8"/>
                </a:solidFill>
              </a:rPr>
              <a:t>0</a:t>
            </a:r>
            <a:r>
              <a:rPr lang="en-US">
                <a:solidFill>
                  <a:srgbClr val="D4D4D4"/>
                </a:solidFill>
              </a:rPr>
              <a:t>};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838" name="Google Shape;838;p184"/>
          <p:cNvSpPr txBox="1"/>
          <p:nvPr/>
        </p:nvSpPr>
        <p:spPr>
          <a:xfrm>
            <a:off x="6279000" y="3029825"/>
            <a:ext cx="5749800" cy="3828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{ </a:t>
            </a:r>
            <a:r>
              <a:rPr lang="en-US">
                <a:solidFill>
                  <a:srgbClr val="DCDCAA"/>
                </a:solidFill>
              </a:rPr>
              <a:t>universes</a:t>
            </a:r>
            <a:r>
              <a:rPr lang="en-US">
                <a:solidFill>
                  <a:srgbClr val="D4D4D4"/>
                </a:solidFill>
              </a:rPr>
              <a:t> } =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'..'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>
                <a:solidFill>
                  <a:srgbClr val="D4D4D4"/>
                </a:solidFill>
              </a:rPr>
              <a:t>  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</a:t>
            </a:r>
            <a:r>
              <a:rPr lang="en-US">
                <a:solidFill>
                  <a:srgbClr val="DCDCAA"/>
                </a:solidFill>
              </a:rPr>
              <a:t>universe</a:t>
            </a:r>
            <a:r>
              <a:rPr lang="en-US">
                <a:solidFill>
                  <a:srgbClr val="D4D4D4"/>
                </a:solidFill>
              </a:rPr>
              <a:t> = </a:t>
            </a:r>
            <a:r>
              <a:rPr lang="en-US">
                <a:solidFill>
                  <a:srgbClr val="9CDCFE"/>
                </a:solidFill>
              </a:rPr>
              <a:t>universes</a:t>
            </a:r>
            <a:r>
              <a:rPr lang="en-US">
                <a:solidFill>
                  <a:srgbClr val="D4D4D4"/>
                </a:solidFill>
              </a:rPr>
              <a:t>.{{</a:t>
            </a:r>
            <a:r>
              <a:rPr lang="en-US">
                <a:solidFill>
                  <a:srgbClr val="9CDCFE"/>
                </a:solidFill>
              </a:rPr>
              <a:t>CHANGE_ME</a:t>
            </a:r>
            <a:r>
              <a:rPr lang="en-US">
                <a:solidFill>
                  <a:srgbClr val="D4D4D4"/>
                </a:solidFill>
              </a:rPr>
              <a:t>}};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4</a:t>
            </a:r>
            <a:r>
              <a:rPr lang="en-US">
                <a:solidFill>
                  <a:srgbClr val="D4D4D4"/>
                </a:solidFill>
              </a:rPr>
              <a:t>  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5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>
                <a:solidFill>
                  <a:srgbClr val="D4D4D4"/>
                </a:solidFill>
              </a:rPr>
              <a:t> </a:t>
            </a:r>
            <a:r>
              <a:rPr lang="en-US">
                <a:solidFill>
                  <a:srgbClr val="DCDCAA"/>
                </a:solidFill>
              </a:rPr>
              <a:t>animation</a:t>
            </a:r>
            <a:r>
              <a:rPr lang="en-US">
                <a:solidFill>
                  <a:srgbClr val="D4D4D4"/>
                </a:solidFill>
              </a:rPr>
              <a:t> = </a:t>
            </a:r>
            <a:r>
              <a:rPr lang="en-US">
                <a:solidFill>
                  <a:srgbClr val="9CDCFE"/>
                </a:solidFill>
              </a:rPr>
              <a:t>universe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animation</a:t>
            </a:r>
            <a:r>
              <a:rPr lang="en-US">
                <a:solidFill>
                  <a:srgbClr val="D4D4D4"/>
                </a:solidFill>
              </a:rPr>
              <a:t>();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6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CDCFE"/>
                </a:solidFill>
              </a:rPr>
              <a:t>animation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addChannel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B5CEA8"/>
                </a:solidFill>
              </a:rPr>
              <a:t>1</a:t>
            </a:r>
            <a:r>
              <a:rPr lang="en-US">
                <a:solidFill>
                  <a:srgbClr val="D4D4D4"/>
                </a:solidFill>
              </a:rPr>
              <a:t>, [</a:t>
            </a:r>
            <a:r>
              <a:rPr lang="en-US">
                <a:solidFill>
                  <a:srgbClr val="B5CEA8"/>
                </a:solidFill>
              </a:rPr>
              <a:t>255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>
                <a:solidFill>
                  <a:srgbClr val="B5CEA8"/>
                </a:solidFill>
              </a:rPr>
              <a:t>255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>
                <a:solidFill>
                  <a:srgbClr val="B5CEA8"/>
                </a:solidFill>
              </a:rPr>
              <a:t>255</a:t>
            </a:r>
            <a:r>
              <a:rPr lang="en-US">
                <a:solidFill>
                  <a:srgbClr val="D4D4D4"/>
                </a:solidFill>
              </a:rPr>
              <a:t>], </a:t>
            </a:r>
            <a:r>
              <a:rPr lang="en-US">
                <a:solidFill>
                  <a:srgbClr val="B5CEA8"/>
                </a:solidFill>
              </a:rPr>
              <a:t>500</a:t>
            </a:r>
            <a:r>
              <a:rPr lang="en-US">
                <a:solidFill>
                  <a:srgbClr val="D4D4D4"/>
                </a:solidFill>
              </a:rPr>
              <a:t>).</a:t>
            </a:r>
            <a:r>
              <a:rPr lang="en-US">
                <a:solidFill>
                  <a:srgbClr val="DCDCAA"/>
                </a:solidFill>
              </a:rPr>
              <a:t>addChannel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B5CEA8"/>
                </a:solidFill>
              </a:rPr>
              <a:t>1</a:t>
            </a:r>
            <a:r>
              <a:rPr lang="en-US">
                <a:solidFill>
                  <a:srgbClr val="D4D4D4"/>
                </a:solidFill>
              </a:rPr>
              <a:t>, [</a:t>
            </a:r>
            <a:r>
              <a:rPr lang="en-US">
                <a:solidFill>
                  <a:srgbClr val="B5CEA8"/>
                </a:solidFill>
              </a:rPr>
              <a:t>0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>
                <a:solidFill>
                  <a:srgbClr val="B5CEA8"/>
                </a:solidFill>
              </a:rPr>
              <a:t>0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>
                <a:solidFill>
                  <a:srgbClr val="B5CEA8"/>
                </a:solidFill>
              </a:rPr>
              <a:t>0</a:t>
            </a:r>
            <a:r>
              <a:rPr lang="en-US">
                <a:solidFill>
                  <a:srgbClr val="D4D4D4"/>
                </a:solidFill>
              </a:rPr>
              <a:t>], </a:t>
            </a:r>
            <a:r>
              <a:rPr lang="en-US">
                <a:solidFill>
                  <a:srgbClr val="B5CEA8"/>
                </a:solidFill>
              </a:rPr>
              <a:t>500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7</a:t>
            </a:r>
            <a:r>
              <a:rPr lang="en-US">
                <a:solidFill>
                  <a:srgbClr val="D4D4D4"/>
                </a:solidFill>
              </a:rPr>
              <a:t>  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8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start</a:t>
            </a:r>
            <a:r>
              <a:rPr lang="en-US">
                <a:solidFill>
                  <a:srgbClr val="D4D4D4"/>
                </a:solidFill>
              </a:rPr>
              <a:t> =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>
                <a:solidFill>
                  <a:srgbClr val="D4D4D4"/>
                </a:solidFill>
              </a:rPr>
              <a:t> () =&gt; 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9</a:t>
            </a:r>
            <a:r>
              <a:rPr lang="en-US">
                <a:solidFill>
                  <a:srgbClr val="D4D4D4"/>
                </a:solidFill>
              </a:rPr>
              <a:t>    </a:t>
            </a:r>
            <a:r>
              <a:rPr lang="en-US">
                <a:solidFill>
                  <a:srgbClr val="9CDCFE"/>
                </a:solidFill>
              </a:rPr>
              <a:t>animation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runLoop</a:t>
            </a:r>
            <a:r>
              <a:rPr lang="en-US">
                <a:solidFill>
                  <a:srgbClr val="D4D4D4"/>
                </a:solidFill>
              </a:rPr>
              <a:t>();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10</a:t>
            </a:r>
            <a:r>
              <a:rPr lang="en-US">
                <a:solidFill>
                  <a:srgbClr val="D4D4D4"/>
                </a:solidFill>
              </a:rPr>
              <a:t>  };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11</a:t>
            </a:r>
            <a:r>
              <a:rPr lang="en-US">
                <a:solidFill>
                  <a:srgbClr val="D4D4D4"/>
                </a:solidFill>
              </a:rPr>
              <a:t>  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12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stop</a:t>
            </a:r>
            <a:r>
              <a:rPr lang="en-US">
                <a:solidFill>
                  <a:srgbClr val="D4D4D4"/>
                </a:solidFill>
              </a:rPr>
              <a:t> =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>
                <a:solidFill>
                  <a:srgbClr val="D4D4D4"/>
                </a:solidFill>
              </a:rPr>
              <a:t> () =&gt; 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13</a:t>
            </a:r>
            <a:r>
              <a:rPr lang="en-US">
                <a:solidFill>
                  <a:srgbClr val="D4D4D4"/>
                </a:solidFill>
              </a:rPr>
              <a:t>    </a:t>
            </a:r>
            <a:r>
              <a:rPr lang="en-US">
                <a:solidFill>
                  <a:srgbClr val="9CDCFE"/>
                </a:solidFill>
              </a:rPr>
              <a:t>animation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stop</a:t>
            </a:r>
            <a:r>
              <a:rPr lang="en-US">
                <a:solidFill>
                  <a:srgbClr val="D4D4D4"/>
                </a:solidFill>
              </a:rPr>
              <a:t>();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14</a:t>
            </a:r>
            <a:r>
              <a:rPr lang="en-US">
                <a:solidFill>
                  <a:srgbClr val="D4D4D4"/>
                </a:solidFill>
              </a:rPr>
              <a:t>    </a:t>
            </a:r>
            <a:r>
              <a:rPr lang="en-US">
                <a:solidFill>
                  <a:srgbClr val="9CDCFE"/>
                </a:solidFill>
              </a:rPr>
              <a:t>universes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updateChannel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B5CEA8"/>
                </a:solidFill>
              </a:rPr>
              <a:t>1</a:t>
            </a:r>
            <a:r>
              <a:rPr lang="en-US">
                <a:solidFill>
                  <a:srgbClr val="D4D4D4"/>
                </a:solidFill>
              </a:rPr>
              <a:t>, [</a:t>
            </a:r>
            <a:r>
              <a:rPr lang="en-US">
                <a:solidFill>
                  <a:srgbClr val="B5CEA8"/>
                </a:solidFill>
              </a:rPr>
              <a:t>0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>
                <a:solidFill>
                  <a:srgbClr val="B5CEA8"/>
                </a:solidFill>
              </a:rPr>
              <a:t>0</a:t>
            </a:r>
            <a:r>
              <a:rPr lang="en-US">
                <a:solidFill>
                  <a:srgbClr val="D4D4D4"/>
                </a:solidFill>
              </a:rPr>
              <a:t>, </a:t>
            </a:r>
            <a:r>
              <a:rPr lang="en-US">
                <a:solidFill>
                  <a:srgbClr val="B5CEA8"/>
                </a:solidFill>
              </a:rPr>
              <a:t>0</a:t>
            </a:r>
            <a:r>
              <a:rPr lang="en-US">
                <a:solidFill>
                  <a:srgbClr val="D4D4D4"/>
                </a:solidFill>
              </a:rPr>
              <a:t>]);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15</a:t>
            </a:r>
            <a:r>
              <a:rPr lang="en-US">
                <a:solidFill>
                  <a:srgbClr val="D4D4D4"/>
                </a:solidFill>
              </a:rPr>
              <a:t>  };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16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6A9955"/>
                </a:solidFill>
              </a:rPr>
              <a:t>// Call with require('../../light').scenes.example.stop()</a:t>
            </a:r>
            <a:endParaRPr>
              <a:solidFill>
                <a:srgbClr val="6A995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85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/light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44" name="Google Shape;844;p185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/util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45" name="Google Shape;845;p185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/robot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846" name="Google Shape;846;p185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boards</a:t>
            </a:r>
            <a:endParaRPr/>
          </a:p>
        </p:txBody>
      </p:sp>
      <p:sp>
        <p:nvSpPr>
          <p:cNvPr id="847" name="Google Shape;847;p185"/>
          <p:cNvSpPr txBox="1"/>
          <p:nvPr>
            <p:ph type="title"/>
          </p:nvPr>
        </p:nvSpPr>
        <p:spPr>
          <a:xfrm>
            <a:off x="1143001" y="15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/src</a:t>
            </a:r>
            <a:endParaRPr/>
          </a:p>
        </p:txBody>
      </p:sp>
      <p:sp>
        <p:nvSpPr>
          <p:cNvPr id="848" name="Google Shape;848;p185"/>
          <p:cNvSpPr txBox="1"/>
          <p:nvPr/>
        </p:nvSpPr>
        <p:spPr>
          <a:xfrm>
            <a:off x="6628425" y="2934875"/>
            <a:ext cx="4661700" cy="2984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/>
              <a:t>  </a:t>
            </a:r>
            <a:r>
              <a:rPr lang="en-US">
                <a:solidFill>
                  <a:srgbClr val="6A9955"/>
                </a:solidFill>
              </a:rPr>
              <a:t>// /src/robot/boards/example.boards.js</a:t>
            </a:r>
            <a:endParaRPr>
              <a:solidFill>
                <a:srgbClr val="6A99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five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'johnny-five'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let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led</a:t>
            </a:r>
            <a:r>
              <a:rPr lang="en-US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4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ready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DCDCAA"/>
                </a:solidFill>
              </a:rPr>
              <a:t>board</a:t>
            </a:r>
            <a:r>
              <a:rPr lang="en-US">
                <a:solidFill>
                  <a:srgbClr val="D4D4D4"/>
                </a:solidFill>
              </a:rPr>
              <a:t>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5</a:t>
            </a:r>
            <a:r>
              <a:rPr lang="en-US"/>
              <a:t>    </a:t>
            </a:r>
            <a:r>
              <a:rPr lang="en-US">
                <a:solidFill>
                  <a:srgbClr val="9CDCFE"/>
                </a:solidFill>
              </a:rPr>
              <a:t>led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C586C0"/>
                </a:solidFill>
              </a:rPr>
              <a:t>new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five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Led</a:t>
            </a:r>
            <a:r>
              <a:rPr lang="en-US">
                <a:solidFill>
                  <a:srgbClr val="D4D4D4"/>
                </a:solidFill>
              </a:rPr>
              <a:t>({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6</a:t>
            </a:r>
            <a:r>
              <a:rPr lang="en-US"/>
              <a:t>      </a:t>
            </a:r>
            <a:r>
              <a:rPr lang="en-US">
                <a:solidFill>
                  <a:srgbClr val="DCDCAA"/>
                </a:solidFill>
              </a:rPr>
              <a:t>board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7</a:t>
            </a:r>
            <a:r>
              <a:rPr lang="en-US"/>
              <a:t>      </a:t>
            </a:r>
            <a:r>
              <a:rPr lang="en-US">
                <a:solidFill>
                  <a:srgbClr val="DCDCAA"/>
                </a:solidFill>
              </a:rPr>
              <a:t>pin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B5CEA8"/>
                </a:solidFill>
              </a:rPr>
              <a:t>13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8</a:t>
            </a:r>
            <a:r>
              <a:rPr lang="en-US"/>
              <a:t>    </a:t>
            </a:r>
            <a:r>
              <a:rPr lang="en-US">
                <a:solidFill>
                  <a:srgbClr val="D4D4D4"/>
                </a:solidFill>
              </a:rPr>
              <a:t>});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9</a:t>
            </a:r>
            <a:r>
              <a:rPr lang="en-US"/>
              <a:t>  </a:t>
            </a:r>
            <a:r>
              <a:rPr lang="en-US">
                <a:solidFill>
                  <a:srgbClr val="D4D4D4"/>
                </a:solidFill>
              </a:rPr>
              <a:t>};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10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start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>
                <a:solidFill>
                  <a:srgbClr val="D4D4D4"/>
                </a:solidFill>
              </a:rPr>
              <a:t>()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11</a:t>
            </a:r>
            <a:r>
              <a:rPr lang="en-US"/>
              <a:t>  	</a:t>
            </a:r>
            <a:r>
              <a:rPr lang="en-US">
                <a:solidFill>
                  <a:srgbClr val="9CDCFE"/>
                </a:solidFill>
              </a:rPr>
              <a:t>led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blink</a:t>
            </a:r>
            <a:r>
              <a:rPr lang="en-US">
                <a:solidFill>
                  <a:srgbClr val="D4D4D4"/>
                </a:solidFill>
              </a:rPr>
              <a:t>();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12</a:t>
            </a:r>
            <a:r>
              <a:rPr lang="en-US"/>
              <a:t>  </a:t>
            </a:r>
            <a:r>
              <a:rPr lang="en-US">
                <a:solidFill>
                  <a:srgbClr val="D4D4D4"/>
                </a:solidFill>
              </a:rPr>
              <a:t>}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13</a:t>
            </a:r>
            <a:r>
              <a:rPr lang="en-US"/>
              <a:t>  </a:t>
            </a:r>
            <a:r>
              <a:rPr lang="en-US">
                <a:solidFill>
                  <a:srgbClr val="6A9955"/>
                </a:solidFill>
              </a:rPr>
              <a:t>// Call with require('../../robot').example.start();</a:t>
            </a:r>
            <a:endParaRPr>
              <a:solidFill>
                <a:srgbClr val="6A995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86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.vscode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54" name="Google Shape;854;p186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.env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55" name="Google Shape;855;p186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Debugger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56" name="Google Shape;856;p186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.env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.vscode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Debugger</a:t>
            </a:r>
            <a:endParaRPr/>
          </a:p>
        </p:txBody>
      </p:sp>
      <p:sp>
        <p:nvSpPr>
          <p:cNvPr id="857" name="Google Shape;857;p186"/>
          <p:cNvSpPr txBox="1"/>
          <p:nvPr>
            <p:ph type="title"/>
          </p:nvPr>
        </p:nvSpPr>
        <p:spPr>
          <a:xfrm>
            <a:off x="1143001" y="16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 / Debugging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87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Debugger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63" name="Google Shape;863;p187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.vscode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64" name="Google Shape;864;p187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.env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865" name="Google Shape;865;p187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LOG_LEVEL=debug,info,warn,error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DATABASE_DIALECT=mysql,sqlite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SQL_DATABASE=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INSTANCE_ID=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JWT_SECRET=</a:t>
            </a:r>
            <a:endParaRPr/>
          </a:p>
        </p:txBody>
      </p:sp>
      <p:sp>
        <p:nvSpPr>
          <p:cNvPr id="866" name="Google Shape;866;p187"/>
          <p:cNvSpPr txBox="1"/>
          <p:nvPr>
            <p:ph type="title"/>
          </p:nvPr>
        </p:nvSpPr>
        <p:spPr>
          <a:xfrm>
            <a:off x="1143001" y="16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 / Debugging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88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.env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72" name="Google Shape;872;p188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Debugger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73" name="Google Shape;873;p188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.vscode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874" name="Google Shape;874;p188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eslint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prettier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Launch config for debugger</a:t>
            </a:r>
            <a:endParaRPr/>
          </a:p>
        </p:txBody>
      </p:sp>
      <p:sp>
        <p:nvSpPr>
          <p:cNvPr id="875" name="Google Shape;875;p188"/>
          <p:cNvSpPr txBox="1"/>
          <p:nvPr>
            <p:ph type="title"/>
          </p:nvPr>
        </p:nvSpPr>
        <p:spPr>
          <a:xfrm>
            <a:off x="1143001" y="16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 / Debugging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71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Automatic</a:t>
            </a:r>
            <a:endParaRPr sz="3200"/>
          </a:p>
        </p:txBody>
      </p:sp>
      <p:sp>
        <p:nvSpPr>
          <p:cNvPr id="704" name="Google Shape;704;p171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Reuseable</a:t>
            </a:r>
            <a:endParaRPr sz="3200"/>
          </a:p>
        </p:txBody>
      </p:sp>
      <p:sp>
        <p:nvSpPr>
          <p:cNvPr id="705" name="Google Shape;705;p171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Flexible</a:t>
            </a:r>
            <a:endParaRPr sz="3200"/>
          </a:p>
        </p:txBody>
      </p:sp>
      <p:sp>
        <p:nvSpPr>
          <p:cNvPr id="706" name="Google Shape;706;p171"/>
          <p:cNvSpPr txBox="1"/>
          <p:nvPr>
            <p:ph idx="1" type="body"/>
          </p:nvPr>
        </p:nvSpPr>
        <p:spPr>
          <a:xfrm>
            <a:off x="1143000" y="3091542"/>
            <a:ext cx="9906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Automatic</a:t>
            </a:r>
            <a:endParaRPr sz="2400"/>
          </a:p>
        </p:txBody>
      </p:sp>
      <p:sp>
        <p:nvSpPr>
          <p:cNvPr id="707" name="Google Shape;707;p171"/>
          <p:cNvSpPr txBox="1"/>
          <p:nvPr>
            <p:ph type="title"/>
          </p:nvPr>
        </p:nvSpPr>
        <p:spPr>
          <a:xfrm>
            <a:off x="1143001" y="16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</a:t>
            </a:r>
            <a:endParaRPr/>
          </a:p>
        </p:txBody>
      </p:sp>
      <p:sp>
        <p:nvSpPr>
          <p:cNvPr id="708" name="Google Shape;708;p171"/>
          <p:cNvSpPr txBox="1"/>
          <p:nvPr>
            <p:ph idx="1" type="body"/>
          </p:nvPr>
        </p:nvSpPr>
        <p:spPr>
          <a:xfrm>
            <a:off x="1143000" y="3625742"/>
            <a:ext cx="9906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Reuseable</a:t>
            </a:r>
            <a:endParaRPr sz="2400"/>
          </a:p>
        </p:txBody>
      </p:sp>
      <p:sp>
        <p:nvSpPr>
          <p:cNvPr id="709" name="Google Shape;709;p171"/>
          <p:cNvSpPr txBox="1"/>
          <p:nvPr>
            <p:ph idx="1" type="body"/>
          </p:nvPr>
        </p:nvSpPr>
        <p:spPr>
          <a:xfrm>
            <a:off x="1143000" y="4140942"/>
            <a:ext cx="9906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Flexible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89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.vscode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81" name="Google Shape;881;p189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.env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82" name="Google Shape;882;p189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Debugger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883" name="Google Shape;883;p189"/>
          <p:cNvSpPr txBox="1"/>
          <p:nvPr>
            <p:ph idx="1" type="body"/>
          </p:nvPr>
        </p:nvSpPr>
        <p:spPr>
          <a:xfrm>
            <a:off x="1143000" y="2067696"/>
            <a:ext cx="99060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npm run local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F5 to attach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 </a:t>
            </a:r>
            <a:r>
              <a:rPr lang="en-US"/>
              <a:t>breakpoints</a:t>
            </a:r>
            <a:r>
              <a:rPr lang="en-US"/>
              <a:t> to inspect part of the code</a:t>
            </a:r>
            <a:endParaRPr/>
          </a:p>
        </p:txBody>
      </p:sp>
      <p:sp>
        <p:nvSpPr>
          <p:cNvPr id="884" name="Google Shape;884;p189"/>
          <p:cNvSpPr txBox="1"/>
          <p:nvPr>
            <p:ph type="title"/>
          </p:nvPr>
        </p:nvSpPr>
        <p:spPr>
          <a:xfrm>
            <a:off x="1143001" y="16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 / Debugging</a:t>
            </a:r>
            <a:endParaRPr/>
          </a:p>
        </p:txBody>
      </p:sp>
      <p:pic>
        <p:nvPicPr>
          <p:cNvPr id="885" name="Google Shape;885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4086975"/>
            <a:ext cx="95631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72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Reuseable</a:t>
            </a:r>
            <a:endParaRPr sz="3200"/>
          </a:p>
        </p:txBody>
      </p:sp>
      <p:sp>
        <p:nvSpPr>
          <p:cNvPr id="715" name="Google Shape;715;p172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Flexible</a:t>
            </a:r>
            <a:endParaRPr sz="3200"/>
          </a:p>
        </p:txBody>
      </p:sp>
      <p:sp>
        <p:nvSpPr>
          <p:cNvPr id="716" name="Google Shape;716;p172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9DDC"/>
                </a:solidFill>
              </a:rPr>
              <a:t>Automatic</a:t>
            </a:r>
            <a:endParaRPr sz="3200">
              <a:solidFill>
                <a:srgbClr val="009DDC"/>
              </a:solidFill>
            </a:endParaRPr>
          </a:p>
        </p:txBody>
      </p:sp>
      <p:sp>
        <p:nvSpPr>
          <p:cNvPr id="717" name="Google Shape;717;p172"/>
          <p:cNvSpPr txBox="1"/>
          <p:nvPr>
            <p:ph type="title"/>
          </p:nvPr>
        </p:nvSpPr>
        <p:spPr>
          <a:xfrm>
            <a:off x="1143001" y="16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</a:t>
            </a:r>
            <a:endParaRPr/>
          </a:p>
        </p:txBody>
      </p:sp>
      <p:sp>
        <p:nvSpPr>
          <p:cNvPr id="718" name="Google Shape;718;p172"/>
          <p:cNvSpPr txBox="1"/>
          <p:nvPr>
            <p:ph idx="1" type="body"/>
          </p:nvPr>
        </p:nvSpPr>
        <p:spPr>
          <a:xfrm>
            <a:off x="1143000" y="2385860"/>
            <a:ext cx="9906000" cy="39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Self configuring database schema on install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Automatic loading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Automation of manual task using Tools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73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Flexible</a:t>
            </a:r>
            <a:endParaRPr sz="3200"/>
          </a:p>
        </p:txBody>
      </p:sp>
      <p:sp>
        <p:nvSpPr>
          <p:cNvPr id="724" name="Google Shape;724;p173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Automatic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725" name="Google Shape;725;p173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9DDC"/>
                </a:solidFill>
              </a:rPr>
              <a:t>Reuseable</a:t>
            </a:r>
            <a:endParaRPr sz="3200">
              <a:solidFill>
                <a:srgbClr val="009DDC"/>
              </a:solidFill>
            </a:endParaRPr>
          </a:p>
        </p:txBody>
      </p:sp>
      <p:sp>
        <p:nvSpPr>
          <p:cNvPr id="726" name="Google Shape;726;p173"/>
          <p:cNvSpPr txBox="1"/>
          <p:nvPr>
            <p:ph type="title"/>
          </p:nvPr>
        </p:nvSpPr>
        <p:spPr>
          <a:xfrm>
            <a:off x="1143001" y="16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</a:t>
            </a:r>
            <a:endParaRPr/>
          </a:p>
        </p:txBody>
      </p:sp>
      <p:sp>
        <p:nvSpPr>
          <p:cNvPr id="727" name="Google Shape;727;p173"/>
          <p:cNvSpPr txBox="1"/>
          <p:nvPr>
            <p:ph idx="1" type="body"/>
          </p:nvPr>
        </p:nvSpPr>
        <p:spPr>
          <a:xfrm>
            <a:off x="1143000" y="2385860"/>
            <a:ext cx="9906000" cy="39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Prebuilt features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Structures that transfer easily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74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Automatic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733" name="Google Shape;733;p174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Reuseable</a:t>
            </a:r>
            <a:endParaRPr sz="3200"/>
          </a:p>
        </p:txBody>
      </p:sp>
      <p:sp>
        <p:nvSpPr>
          <p:cNvPr id="734" name="Google Shape;734;p174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9DDC"/>
                </a:solidFill>
              </a:rPr>
              <a:t>Flexible</a:t>
            </a:r>
            <a:endParaRPr sz="3200">
              <a:solidFill>
                <a:srgbClr val="009DDC"/>
              </a:solidFill>
            </a:endParaRPr>
          </a:p>
        </p:txBody>
      </p:sp>
      <p:sp>
        <p:nvSpPr>
          <p:cNvPr id="735" name="Google Shape;735;p174"/>
          <p:cNvSpPr txBox="1"/>
          <p:nvPr>
            <p:ph type="title"/>
          </p:nvPr>
        </p:nvSpPr>
        <p:spPr>
          <a:xfrm>
            <a:off x="1143001" y="16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</a:t>
            </a:r>
            <a:endParaRPr/>
          </a:p>
        </p:txBody>
      </p:sp>
      <p:sp>
        <p:nvSpPr>
          <p:cNvPr id="736" name="Google Shape;736;p174"/>
          <p:cNvSpPr txBox="1"/>
          <p:nvPr>
            <p:ph idx="1" type="body"/>
          </p:nvPr>
        </p:nvSpPr>
        <p:spPr>
          <a:xfrm>
            <a:off x="1143000" y="2385860"/>
            <a:ext cx="9906000" cy="39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No hidden packages or functionality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Many activation technologies supported out of the box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5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/features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742" name="Google Shape;742;p175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/tool</a:t>
            </a:r>
            <a:endParaRPr sz="3200"/>
          </a:p>
        </p:txBody>
      </p:sp>
      <p:sp>
        <p:nvSpPr>
          <p:cNvPr id="743" name="Google Shape;743;p175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/database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744" name="Google Shape;744;p175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	/features - Prebuilt features to drop into the project.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	/tool - Useful tools for the activation. Use with `npm run tool`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	/database - Migrations and Seeds. Also hold sqlite's db file.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	/src - Contains the application code. These are the core elements</a:t>
            </a:r>
            <a:endParaRPr/>
          </a:p>
        </p:txBody>
      </p:sp>
      <p:sp>
        <p:nvSpPr>
          <p:cNvPr id="745" name="Google Shape;745;p175"/>
          <p:cNvSpPr txBox="1"/>
          <p:nvPr>
            <p:ph type="title"/>
          </p:nvPr>
        </p:nvSpPr>
        <p:spPr>
          <a:xfrm>
            <a:off x="1143001" y="15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76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/tool</a:t>
            </a:r>
            <a:endParaRPr sz="3200"/>
          </a:p>
        </p:txBody>
      </p:sp>
      <p:sp>
        <p:nvSpPr>
          <p:cNvPr id="751" name="Google Shape;751;p176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/database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752" name="Google Shape;752;p176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9DDC"/>
                </a:solidFill>
              </a:rPr>
              <a:t>/features</a:t>
            </a:r>
            <a:endParaRPr sz="3200">
              <a:solidFill>
                <a:srgbClr val="009DDC"/>
              </a:solidFill>
            </a:endParaRPr>
          </a:p>
        </p:txBody>
      </p:sp>
      <p:sp>
        <p:nvSpPr>
          <p:cNvPr id="753" name="Google Shape;753;p176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_templates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user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leaderboard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scan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lead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tracking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npm run new</a:t>
            </a:r>
            <a:endParaRPr/>
          </a:p>
        </p:txBody>
      </p:sp>
      <p:sp>
        <p:nvSpPr>
          <p:cNvPr id="754" name="Google Shape;754;p176"/>
          <p:cNvSpPr txBox="1"/>
          <p:nvPr>
            <p:ph type="title"/>
          </p:nvPr>
        </p:nvSpPr>
        <p:spPr>
          <a:xfrm>
            <a:off x="1143001" y="15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</a:t>
            </a:r>
            <a:endParaRPr/>
          </a:p>
        </p:txBody>
      </p:sp>
      <p:pic>
        <p:nvPicPr>
          <p:cNvPr id="755" name="Google Shape;75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6149" y="1733500"/>
            <a:ext cx="2365841" cy="5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77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/database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761" name="Google Shape;761;p177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/features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762" name="Google Shape;762;p177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9DDC"/>
                </a:solidFill>
              </a:rPr>
              <a:t>/tool</a:t>
            </a:r>
            <a:endParaRPr sz="3200">
              <a:solidFill>
                <a:srgbClr val="009DDC"/>
              </a:solidFill>
            </a:endParaRPr>
          </a:p>
        </p:txBody>
      </p:sp>
      <p:sp>
        <p:nvSpPr>
          <p:cNvPr id="763" name="Google Shape;763;p177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npm run tool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Char char="•"/>
            </a:pPr>
            <a:r>
              <a:rPr lang="en-US"/>
              <a:t>new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Char char="•"/>
            </a:pPr>
            <a:r>
              <a:rPr lang="en-US"/>
              <a:t>install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Char char="•"/>
            </a:pPr>
            <a:r>
              <a:rPr lang="en-US"/>
              <a:t>api-error-list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Char char="•"/>
            </a:pPr>
            <a:r>
              <a:rPr lang="en-US"/>
              <a:t>serialport-list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Char char="•"/>
            </a:pPr>
            <a:r>
              <a:rPr lang="en-US"/>
              <a:t>create-template-folders</a:t>
            </a:r>
            <a:endParaRPr/>
          </a:p>
        </p:txBody>
      </p:sp>
      <p:sp>
        <p:nvSpPr>
          <p:cNvPr id="764" name="Google Shape;764;p177"/>
          <p:cNvSpPr txBox="1"/>
          <p:nvPr>
            <p:ph type="title"/>
          </p:nvPr>
        </p:nvSpPr>
        <p:spPr>
          <a:xfrm>
            <a:off x="1143001" y="15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</a:t>
            </a:r>
            <a:endParaRPr/>
          </a:p>
        </p:txBody>
      </p:sp>
      <p:sp>
        <p:nvSpPr>
          <p:cNvPr id="765" name="Google Shape;765;p177"/>
          <p:cNvSpPr txBox="1"/>
          <p:nvPr/>
        </p:nvSpPr>
        <p:spPr>
          <a:xfrm>
            <a:off x="7718100" y="3383350"/>
            <a:ext cx="3330900" cy="10599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>
                <a:solidFill>
                  <a:srgbClr val="D4D4D4"/>
                </a:solidFill>
              </a:rPr>
              <a:t> =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>
                <a:solidFill>
                  <a:srgbClr val="D4D4D4"/>
                </a:solidFill>
              </a:rPr>
              <a:t> () =&gt; 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>
                <a:solidFill>
                  <a:srgbClr val="D4D4D4"/>
                </a:solidFill>
              </a:rPr>
              <a:t>  	</a:t>
            </a:r>
            <a:r>
              <a:rPr lang="en-US">
                <a:solidFill>
                  <a:srgbClr val="6A9955"/>
                </a:solidFill>
              </a:rPr>
              <a:t>// Do thing when tool is ran</a:t>
            </a:r>
            <a:endParaRPr>
              <a:solidFill>
                <a:srgbClr val="6A9955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</a:rPr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>
                <a:solidFill>
                  <a:srgbClr val="D4D4D4"/>
                </a:solidFill>
              </a:rPr>
              <a:t>  };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78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93C3E"/>
                </a:solidFill>
              </a:rPr>
              <a:t>/features</a:t>
            </a:r>
            <a:endParaRPr sz="3200">
              <a:solidFill>
                <a:srgbClr val="393C3E"/>
              </a:solidFill>
            </a:endParaRPr>
          </a:p>
        </p:txBody>
      </p:sp>
      <p:sp>
        <p:nvSpPr>
          <p:cNvPr id="771" name="Google Shape;771;p178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/tool</a:t>
            </a:r>
            <a:endParaRPr sz="3200"/>
          </a:p>
        </p:txBody>
      </p:sp>
      <p:sp>
        <p:nvSpPr>
          <p:cNvPr id="772" name="Google Shape;772;p178"/>
          <p:cNvSpPr txBox="1"/>
          <p:nvPr>
            <p:ph type="title"/>
          </p:nvPr>
        </p:nvSpPr>
        <p:spPr>
          <a:xfrm>
            <a:off x="1143001" y="9994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9DDC"/>
                </a:solidFill>
              </a:rPr>
              <a:t>/database</a:t>
            </a:r>
            <a:endParaRPr sz="3200">
              <a:solidFill>
                <a:srgbClr val="009DDC"/>
              </a:solidFill>
            </a:endParaRPr>
          </a:p>
        </p:txBody>
      </p:sp>
      <p:sp>
        <p:nvSpPr>
          <p:cNvPr id="773" name="Google Shape;773;p178"/>
          <p:cNvSpPr txBox="1"/>
          <p:nvPr>
            <p:ph idx="1" type="body"/>
          </p:nvPr>
        </p:nvSpPr>
        <p:spPr>
          <a:xfrm>
            <a:off x="1143001" y="2067691"/>
            <a:ext cx="9906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sqlite.db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migrations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seeders</a:t>
            </a:r>
            <a:endParaRPr/>
          </a:p>
        </p:txBody>
      </p:sp>
      <p:sp>
        <p:nvSpPr>
          <p:cNvPr id="774" name="Google Shape;774;p178"/>
          <p:cNvSpPr txBox="1"/>
          <p:nvPr>
            <p:ph type="title"/>
          </p:nvPr>
        </p:nvSpPr>
        <p:spPr>
          <a:xfrm>
            <a:off x="1143001" y="158234"/>
            <a:ext cx="9906000" cy="6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</a:t>
            </a:r>
            <a:endParaRPr/>
          </a:p>
        </p:txBody>
      </p:sp>
      <p:sp>
        <p:nvSpPr>
          <p:cNvPr id="775" name="Google Shape;775;p178"/>
          <p:cNvSpPr txBox="1"/>
          <p:nvPr/>
        </p:nvSpPr>
        <p:spPr>
          <a:xfrm>
            <a:off x="7090800" y="1749925"/>
            <a:ext cx="5101200" cy="5637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1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Sequelize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DataTypes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}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'sequelize'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2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timestampConfig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require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CE9178"/>
                </a:solidFill>
              </a:rPr>
              <a:t>'../timestamp.configs'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3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4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tableName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CE9178"/>
                </a:solidFill>
              </a:rPr>
              <a:t>'{{CHANGE_ME}}'</a:t>
            </a:r>
            <a:r>
              <a:rPr lang="en-US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5</a:t>
            </a:r>
            <a:r>
              <a:rPr lang="en-US"/>
              <a:t>  </a:t>
            </a:r>
            <a:r>
              <a:rPr lang="en-US">
                <a:solidFill>
                  <a:srgbClr val="C586C0"/>
                </a:solidFill>
              </a:rPr>
              <a:t>const</a:t>
            </a:r>
            <a:r>
              <a:rPr lang="en-US"/>
              <a:t> </a:t>
            </a:r>
            <a:r>
              <a:rPr lang="en-US">
                <a:solidFill>
                  <a:srgbClr val="DCDCAA"/>
                </a:solidFill>
              </a:rPr>
              <a:t>dto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6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id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7</a:t>
            </a:r>
            <a:r>
              <a:rPr lang="en-US"/>
              <a:t>      </a:t>
            </a:r>
            <a:r>
              <a:rPr lang="en-US">
                <a:solidFill>
                  <a:srgbClr val="DCDCAA"/>
                </a:solidFill>
              </a:rPr>
              <a:t>type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DataTypes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UUID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8</a:t>
            </a:r>
            <a:r>
              <a:rPr lang="en-US"/>
              <a:t>      </a:t>
            </a:r>
            <a:r>
              <a:rPr lang="en-US">
                <a:solidFill>
                  <a:srgbClr val="DCDCAA"/>
                </a:solidFill>
              </a:rPr>
              <a:t>primaryKey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true,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rgbClr val="999999"/>
                </a:solidFill>
              </a:rPr>
              <a:t>9</a:t>
            </a:r>
            <a:r>
              <a:rPr lang="en-US"/>
              <a:t>      </a:t>
            </a:r>
            <a:r>
              <a:rPr lang="en-US">
                <a:solidFill>
                  <a:srgbClr val="DCDCAA"/>
                </a:solidFill>
              </a:rPr>
              <a:t>defaultValue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Sequelize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UUIDV4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10</a:t>
            </a:r>
            <a:r>
              <a:rPr lang="en-US"/>
              <a:t>    </a:t>
            </a:r>
            <a:r>
              <a:rPr lang="en-US">
                <a:solidFill>
                  <a:srgbClr val="D4D4D4"/>
                </a:solidFill>
              </a:rPr>
              <a:t>},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11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name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12</a:t>
            </a:r>
            <a:r>
              <a:rPr lang="en-US"/>
              <a:t>      </a:t>
            </a:r>
            <a:r>
              <a:rPr lang="en-US">
                <a:solidFill>
                  <a:srgbClr val="DCDCAA"/>
                </a:solidFill>
              </a:rPr>
              <a:t>type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DataTypes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STRING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13</a:t>
            </a:r>
            <a:r>
              <a:rPr lang="en-US"/>
              <a:t>      </a:t>
            </a:r>
            <a:r>
              <a:rPr lang="en-US">
                <a:solidFill>
                  <a:srgbClr val="DCDCAA"/>
                </a:solidFill>
              </a:rPr>
              <a:t>allowNull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false,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14</a:t>
            </a:r>
            <a:r>
              <a:rPr lang="en-US"/>
              <a:t>    </a:t>
            </a:r>
            <a:r>
              <a:rPr lang="en-US">
                <a:solidFill>
                  <a:srgbClr val="D4D4D4"/>
                </a:solidFill>
              </a:rPr>
              <a:t>},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15</a:t>
            </a:r>
            <a:r>
              <a:rPr lang="en-US"/>
              <a:t>    </a:t>
            </a:r>
            <a:r>
              <a:rPr lang="en-US">
                <a:solidFill>
                  <a:srgbClr val="D4D4D4"/>
                </a:solidFill>
              </a:rPr>
              <a:t>...</a:t>
            </a:r>
            <a:r>
              <a:rPr lang="en-US">
                <a:solidFill>
                  <a:srgbClr val="9CDCFE"/>
                </a:solidFill>
              </a:rPr>
              <a:t>timestampConfig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fields</a:t>
            </a:r>
            <a:r>
              <a:rPr lang="en-US">
                <a:solidFill>
                  <a:srgbClr val="D4D4D4"/>
                </a:solidFill>
              </a:rPr>
              <a:t>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16</a:t>
            </a:r>
            <a:r>
              <a:rPr lang="en-US"/>
              <a:t>  </a:t>
            </a:r>
            <a:r>
              <a:rPr lang="en-US">
                <a:solidFill>
                  <a:srgbClr val="D4D4D4"/>
                </a:solidFill>
              </a:rPr>
              <a:t>};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17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18</a:t>
            </a:r>
            <a:r>
              <a:rPr lang="en-US"/>
              <a:t>  </a:t>
            </a:r>
            <a:r>
              <a:rPr lang="en-US">
                <a:solidFill>
                  <a:srgbClr val="9CDCFE"/>
                </a:solidFill>
              </a:rPr>
              <a:t>module</a:t>
            </a:r>
            <a:r>
              <a:rPr lang="en-US">
                <a:solidFill>
                  <a:srgbClr val="D4D4D4"/>
                </a:solidFill>
              </a:rPr>
              <a:t>.</a:t>
            </a:r>
            <a:r>
              <a:rPr lang="en-US">
                <a:solidFill>
                  <a:srgbClr val="DCDCAA"/>
                </a:solidFill>
              </a:rPr>
              <a:t>exports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19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up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DCDCAA"/>
                </a:solidFill>
              </a:rPr>
              <a:t>queryInterface</a:t>
            </a:r>
            <a:r>
              <a:rPr lang="en-US">
                <a:solidFill>
                  <a:srgbClr val="D4D4D4"/>
                </a:solidFill>
              </a:rPr>
              <a:t>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20</a:t>
            </a:r>
            <a:r>
              <a:rPr lang="en-US"/>
              <a:t>      </a:t>
            </a:r>
            <a:r>
              <a:rPr lang="en-US">
                <a:solidFill>
                  <a:srgbClr val="C586C0"/>
                </a:solidFill>
              </a:rPr>
              <a:t>await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queryInterface.</a:t>
            </a:r>
            <a:r>
              <a:rPr lang="en-US">
                <a:solidFill>
                  <a:srgbClr val="DCDCAA"/>
                </a:solidFill>
              </a:rPr>
              <a:t>createTable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9CDCFE"/>
                </a:solidFill>
              </a:rPr>
              <a:t>tableName</a:t>
            </a:r>
            <a:r>
              <a:rPr lang="en-US">
                <a:solidFill>
                  <a:srgbClr val="D4D4D4"/>
                </a:solidFill>
              </a:rPr>
              <a:t>,</a:t>
            </a:r>
            <a:r>
              <a:rPr lang="en-US"/>
              <a:t> </a:t>
            </a:r>
            <a:r>
              <a:rPr lang="en-US">
                <a:solidFill>
                  <a:srgbClr val="9CDCFE"/>
                </a:solidFill>
              </a:rPr>
              <a:t>dto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21</a:t>
            </a:r>
            <a:r>
              <a:rPr lang="en-US"/>
              <a:t>    </a:t>
            </a:r>
            <a:r>
              <a:rPr lang="en-US">
                <a:solidFill>
                  <a:srgbClr val="D4D4D4"/>
                </a:solidFill>
              </a:rPr>
              <a:t>},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22</a:t>
            </a:r>
            <a:r>
              <a:rPr lang="en-US"/>
              <a:t>    </a:t>
            </a:r>
            <a:r>
              <a:rPr lang="en-US">
                <a:solidFill>
                  <a:srgbClr val="DCDCAA"/>
                </a:solidFill>
              </a:rPr>
              <a:t>down</a:t>
            </a:r>
            <a:r>
              <a:rPr lang="en-US">
                <a:solidFill>
                  <a:srgbClr val="D4D4D4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rgbClr val="C586C0"/>
                </a:solidFill>
              </a:rPr>
              <a:t>async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DCDCAA"/>
                </a:solidFill>
              </a:rPr>
              <a:t>queryInterface</a:t>
            </a:r>
            <a:r>
              <a:rPr lang="en-US">
                <a:solidFill>
                  <a:srgbClr val="D4D4D4"/>
                </a:solidFill>
              </a:rPr>
              <a:t>)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=&gt;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{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23</a:t>
            </a:r>
            <a:r>
              <a:rPr lang="en-US"/>
              <a:t>      </a:t>
            </a:r>
            <a:r>
              <a:rPr lang="en-US">
                <a:solidFill>
                  <a:srgbClr val="C586C0"/>
                </a:solidFill>
              </a:rPr>
              <a:t>await</a:t>
            </a:r>
            <a:r>
              <a:rPr lang="en-US"/>
              <a:t> </a:t>
            </a:r>
            <a:r>
              <a:rPr lang="en-US">
                <a:solidFill>
                  <a:srgbClr val="D4D4D4"/>
                </a:solidFill>
              </a:rPr>
              <a:t>queryInterface.</a:t>
            </a:r>
            <a:r>
              <a:rPr lang="en-US">
                <a:solidFill>
                  <a:srgbClr val="DCDCAA"/>
                </a:solidFill>
              </a:rPr>
              <a:t>dropTable</a:t>
            </a:r>
            <a:r>
              <a:rPr lang="en-US">
                <a:solidFill>
                  <a:srgbClr val="D4D4D4"/>
                </a:solidFill>
              </a:rPr>
              <a:t>(</a:t>
            </a:r>
            <a:r>
              <a:rPr lang="en-US">
                <a:solidFill>
                  <a:srgbClr val="9CDCFE"/>
                </a:solidFill>
              </a:rPr>
              <a:t>tableName</a:t>
            </a:r>
            <a:r>
              <a:rPr lang="en-US"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24</a:t>
            </a:r>
            <a:r>
              <a:rPr lang="en-US"/>
              <a:t>    </a:t>
            </a:r>
            <a:r>
              <a:rPr lang="en-US">
                <a:solidFill>
                  <a:srgbClr val="D4D4D4"/>
                </a:solidFill>
              </a:rPr>
              <a:t>},</a:t>
            </a:r>
            <a:endParaRPr>
              <a:solidFill>
                <a:srgbClr val="D4D4D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25</a:t>
            </a:r>
            <a:r>
              <a:rPr lang="en-US"/>
              <a:t>  </a:t>
            </a:r>
            <a:r>
              <a:rPr lang="en-US">
                <a:solidFill>
                  <a:srgbClr val="D4D4D4"/>
                </a:solidFill>
              </a:rPr>
              <a:t>};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4G">
  <a:themeElements>
    <a:clrScheme name="24G Branding">
      <a:dk1>
        <a:srgbClr val="393C3E"/>
      </a:dk1>
      <a:lt1>
        <a:srgbClr val="FFFFFF"/>
      </a:lt1>
      <a:dk2>
        <a:srgbClr val="D1D1D1"/>
      </a:dk2>
      <a:lt2>
        <a:srgbClr val="EBEBEB"/>
      </a:lt2>
      <a:accent1>
        <a:srgbClr val="009DDC"/>
      </a:accent1>
      <a:accent2>
        <a:srgbClr val="BECE23"/>
      </a:accent2>
      <a:accent3>
        <a:srgbClr val="FAA61A"/>
      </a:accent3>
      <a:accent4>
        <a:srgbClr val="6400D9"/>
      </a:accent4>
      <a:accent5>
        <a:srgbClr val="1D213C"/>
      </a:accent5>
      <a:accent6>
        <a:srgbClr val="D309A9"/>
      </a:accent6>
      <a:hlink>
        <a:srgbClr val="FF2583"/>
      </a:hlink>
      <a:folHlink>
        <a:srgbClr val="FF2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